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108"/>
  </p:notesMasterIdLst>
  <p:sldIdLst>
    <p:sldId id="259" r:id="rId6"/>
    <p:sldId id="747" r:id="rId7"/>
    <p:sldId id="746" r:id="rId8"/>
    <p:sldId id="816" r:id="rId9"/>
    <p:sldId id="818" r:id="rId10"/>
    <p:sldId id="819" r:id="rId11"/>
    <p:sldId id="820" r:id="rId12"/>
    <p:sldId id="822" r:id="rId13"/>
    <p:sldId id="838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40" r:id="rId23"/>
    <p:sldId id="841" r:id="rId24"/>
    <p:sldId id="839" r:id="rId25"/>
    <p:sldId id="834" r:id="rId26"/>
    <p:sldId id="835" r:id="rId27"/>
    <p:sldId id="836" r:id="rId28"/>
    <p:sldId id="837" r:id="rId29"/>
    <p:sldId id="842" r:id="rId30"/>
    <p:sldId id="258" r:id="rId31"/>
    <p:sldId id="846" r:id="rId32"/>
    <p:sldId id="261" r:id="rId33"/>
    <p:sldId id="263" r:id="rId34"/>
    <p:sldId id="265" r:id="rId35"/>
    <p:sldId id="264" r:id="rId36"/>
    <p:sldId id="268" r:id="rId37"/>
    <p:sldId id="269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7" r:id="rId52"/>
    <p:sldId id="286" r:id="rId53"/>
    <p:sldId id="284" r:id="rId54"/>
    <p:sldId id="285" r:id="rId55"/>
    <p:sldId id="304" r:id="rId56"/>
    <p:sldId id="288" r:id="rId57"/>
    <p:sldId id="289" r:id="rId58"/>
    <p:sldId id="290" r:id="rId59"/>
    <p:sldId id="292" r:id="rId60"/>
    <p:sldId id="291" r:id="rId61"/>
    <p:sldId id="293" r:id="rId62"/>
    <p:sldId id="294" r:id="rId63"/>
    <p:sldId id="295" r:id="rId64"/>
    <p:sldId id="296" r:id="rId65"/>
    <p:sldId id="297" r:id="rId66"/>
    <p:sldId id="298" r:id="rId67"/>
    <p:sldId id="302" r:id="rId68"/>
    <p:sldId id="303" r:id="rId69"/>
    <p:sldId id="305" r:id="rId70"/>
    <p:sldId id="306" r:id="rId71"/>
    <p:sldId id="310" r:id="rId72"/>
    <p:sldId id="312" r:id="rId73"/>
    <p:sldId id="313" r:id="rId74"/>
    <p:sldId id="314" r:id="rId75"/>
    <p:sldId id="315" r:id="rId76"/>
    <p:sldId id="316" r:id="rId77"/>
    <p:sldId id="307" r:id="rId78"/>
    <p:sldId id="843" r:id="rId79"/>
    <p:sldId id="859" r:id="rId80"/>
    <p:sldId id="860" r:id="rId81"/>
    <p:sldId id="861" r:id="rId82"/>
    <p:sldId id="862" r:id="rId83"/>
    <p:sldId id="863" r:id="rId84"/>
    <p:sldId id="865" r:id="rId85"/>
    <p:sldId id="864" r:id="rId86"/>
    <p:sldId id="866" r:id="rId87"/>
    <p:sldId id="868" r:id="rId88"/>
    <p:sldId id="845" r:id="rId89"/>
    <p:sldId id="847" r:id="rId90"/>
    <p:sldId id="848" r:id="rId91"/>
    <p:sldId id="262" r:id="rId92"/>
    <p:sldId id="849" r:id="rId93"/>
    <p:sldId id="267" r:id="rId94"/>
    <p:sldId id="850" r:id="rId95"/>
    <p:sldId id="852" r:id="rId96"/>
    <p:sldId id="853" r:id="rId97"/>
    <p:sldId id="854" r:id="rId98"/>
    <p:sldId id="855" r:id="rId99"/>
    <p:sldId id="856" r:id="rId100"/>
    <p:sldId id="857" r:id="rId101"/>
    <p:sldId id="790" r:id="rId102"/>
    <p:sldId id="791" r:id="rId103"/>
    <p:sldId id="792" r:id="rId104"/>
    <p:sldId id="869" r:id="rId105"/>
    <p:sldId id="870" r:id="rId106"/>
    <p:sldId id="867" r:id="rId107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17896C-AC5E-0DDE-0883-448FA3A79AE3}" name="Gilberte Verbeeck" initials="GV" userId="S::gverbeec@ad.ua.ac.be::0e3d55f5-89ef-419e-b997-3fdad892a0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8A67D-8098-7CA5-3DC7-9A0B4EEB5860}" v="167" dt="2024-08-22T10:13:08.928"/>
    <p1510:client id="{8A1668BD-E49F-1DC6-261B-5D751B3C37BF}" v="1163" dt="2024-08-22T19:52:47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53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microsoft.com/office/2016/11/relationships/changesInfo" Target="changesInfos/changesInfo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presProps" Target="pres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viewProps" Target="viewProps.xml"/><Relationship Id="rId115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e Kempenaers" userId="S::nkempenaers@ad.ua.ac.be::2c022001-d211-455f-9142-0f84ea8a7be5" providerId="AD" clId="Web-{00B8A67D-8098-7CA5-3DC7-9A0B4EEB5860}"/>
    <pc:docChg chg="addSld delSld modSld sldOrd">
      <pc:chgData name="Nele Kempenaers" userId="S::nkempenaers@ad.ua.ac.be::2c022001-d211-455f-9142-0f84ea8a7be5" providerId="AD" clId="Web-{00B8A67D-8098-7CA5-3DC7-9A0B4EEB5860}" dt="2024-08-22T10:13:08.928" v="159"/>
      <pc:docMkLst>
        <pc:docMk/>
      </pc:docMkLst>
      <pc:sldChg chg="add">
        <pc:chgData name="Nele Kempenaers" userId="S::nkempenaers@ad.ua.ac.be::2c022001-d211-455f-9142-0f84ea8a7be5" providerId="AD" clId="Web-{00B8A67D-8098-7CA5-3DC7-9A0B4EEB5860}" dt="2024-08-22T09:32:21.523" v="19"/>
        <pc:sldMkLst>
          <pc:docMk/>
          <pc:sldMk cId="1979914077" sldId="258"/>
        </pc:sldMkLst>
      </pc:sldChg>
      <pc:sldChg chg="modSp add">
        <pc:chgData name="Nele Kempenaers" userId="S::nkempenaers@ad.ua.ac.be::2c022001-d211-455f-9142-0f84ea8a7be5" providerId="AD" clId="Web-{00B8A67D-8098-7CA5-3DC7-9A0B4EEB5860}" dt="2024-08-22T09:35:36.940" v="105" actId="20577"/>
        <pc:sldMkLst>
          <pc:docMk/>
          <pc:sldMk cId="3763548659" sldId="261"/>
        </pc:sldMkLst>
        <pc:spChg chg="mod">
          <ac:chgData name="Nele Kempenaers" userId="S::nkempenaers@ad.ua.ac.be::2c022001-d211-455f-9142-0f84ea8a7be5" providerId="AD" clId="Web-{00B8A67D-8098-7CA5-3DC7-9A0B4EEB5860}" dt="2024-08-22T09:35:36.940" v="105" actId="20577"/>
          <ac:spMkLst>
            <pc:docMk/>
            <pc:sldMk cId="3763548659" sldId="261"/>
            <ac:spMk id="3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00B8A67D-8098-7CA5-3DC7-9A0B4EEB5860}" dt="2024-08-22T10:08:06.948" v="130"/>
        <pc:sldMkLst>
          <pc:docMk/>
          <pc:sldMk cId="0" sldId="26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39" v="22"/>
        <pc:sldMkLst>
          <pc:docMk/>
          <pc:sldMk cId="2486514882" sldId="263"/>
        </pc:sldMkLst>
      </pc:sldChg>
      <pc:sldChg chg="modSp add">
        <pc:chgData name="Nele Kempenaers" userId="S::nkempenaers@ad.ua.ac.be::2c022001-d211-455f-9142-0f84ea8a7be5" providerId="AD" clId="Web-{00B8A67D-8098-7CA5-3DC7-9A0B4EEB5860}" dt="2024-08-22T09:36:59.741" v="121" actId="20577"/>
        <pc:sldMkLst>
          <pc:docMk/>
          <pc:sldMk cId="4016706844" sldId="264"/>
        </pc:sldMkLst>
        <pc:spChg chg="mod">
          <ac:chgData name="Nele Kempenaers" userId="S::nkempenaers@ad.ua.ac.be::2c022001-d211-455f-9142-0f84ea8a7be5" providerId="AD" clId="Web-{00B8A67D-8098-7CA5-3DC7-9A0B4EEB5860}" dt="2024-08-22T09:36:59.741" v="121" actId="20577"/>
          <ac:spMkLst>
            <pc:docMk/>
            <pc:sldMk cId="4016706844" sldId="264"/>
            <ac:spMk id="3" creationId="{00000000-0000-0000-0000-000000000000}"/>
          </ac:spMkLst>
        </pc:spChg>
      </pc:sldChg>
      <pc:sldChg chg="modSp add">
        <pc:chgData name="Nele Kempenaers" userId="S::nkempenaers@ad.ua.ac.be::2c022001-d211-455f-9142-0f84ea8a7be5" providerId="AD" clId="Web-{00B8A67D-8098-7CA5-3DC7-9A0B4EEB5860}" dt="2024-08-22T09:35:46.690" v="107" actId="20577"/>
        <pc:sldMkLst>
          <pc:docMk/>
          <pc:sldMk cId="641552750" sldId="265"/>
        </pc:sldMkLst>
        <pc:spChg chg="mod">
          <ac:chgData name="Nele Kempenaers" userId="S::nkempenaers@ad.ua.ac.be::2c022001-d211-455f-9142-0f84ea8a7be5" providerId="AD" clId="Web-{00B8A67D-8098-7CA5-3DC7-9A0B4EEB5860}" dt="2024-08-22T09:35:46.690" v="107" actId="20577"/>
          <ac:spMkLst>
            <pc:docMk/>
            <pc:sldMk cId="641552750" sldId="265"/>
            <ac:spMk id="4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00B8A67D-8098-7CA5-3DC7-9A0B4EEB5860}" dt="2024-08-22T10:08:06.963" v="132"/>
        <pc:sldMkLst>
          <pc:docMk/>
          <pc:sldMk cId="0" sldId="267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54" v="25"/>
        <pc:sldMkLst>
          <pc:docMk/>
          <pc:sldMk cId="2408436590" sldId="268"/>
        </pc:sldMkLst>
      </pc:sldChg>
      <pc:sldChg chg="modSp add">
        <pc:chgData name="Nele Kempenaers" userId="S::nkempenaers@ad.ua.ac.be::2c022001-d211-455f-9142-0f84ea8a7be5" providerId="AD" clId="Web-{00B8A67D-8098-7CA5-3DC7-9A0B4EEB5860}" dt="2024-08-22T09:37:35.540" v="123" actId="20577"/>
        <pc:sldMkLst>
          <pc:docMk/>
          <pc:sldMk cId="2053827076" sldId="269"/>
        </pc:sldMkLst>
        <pc:spChg chg="mod">
          <ac:chgData name="Nele Kempenaers" userId="S::nkempenaers@ad.ua.ac.be::2c022001-d211-455f-9142-0f84ea8a7be5" providerId="AD" clId="Web-{00B8A67D-8098-7CA5-3DC7-9A0B4EEB5860}" dt="2024-08-22T09:37:35.540" v="123" actId="20577"/>
          <ac:spMkLst>
            <pc:docMk/>
            <pc:sldMk cId="2053827076" sldId="269"/>
            <ac:spMk id="5" creationId="{00000000-0000-0000-0000-000000000000}"/>
          </ac:spMkLst>
        </pc:spChg>
      </pc:sldChg>
      <pc:sldChg chg="add del">
        <pc:chgData name="Nele Kempenaers" userId="S::nkempenaers@ad.ua.ac.be::2c022001-d211-455f-9142-0f84ea8a7be5" providerId="AD" clId="Web-{00B8A67D-8098-7CA5-3DC7-9A0B4EEB5860}" dt="2024-08-22T09:37:25.977" v="122"/>
        <pc:sldMkLst>
          <pc:docMk/>
          <pc:sldMk cId="996161442" sldId="270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70" v="28"/>
        <pc:sldMkLst>
          <pc:docMk/>
          <pc:sldMk cId="3200022041" sldId="271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70" v="29"/>
        <pc:sldMkLst>
          <pc:docMk/>
          <pc:sldMk cId="1174990926" sldId="27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70" v="30"/>
        <pc:sldMkLst>
          <pc:docMk/>
          <pc:sldMk cId="1468088253" sldId="273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70" v="31"/>
        <pc:sldMkLst>
          <pc:docMk/>
          <pc:sldMk cId="1883002484" sldId="274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86" v="32"/>
        <pc:sldMkLst>
          <pc:docMk/>
          <pc:sldMk cId="472948937" sldId="275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586" v="33"/>
        <pc:sldMkLst>
          <pc:docMk/>
          <pc:sldMk cId="672887486" sldId="276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01" v="34"/>
        <pc:sldMkLst>
          <pc:docMk/>
          <pc:sldMk cId="2714873413" sldId="277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01" v="35"/>
        <pc:sldMkLst>
          <pc:docMk/>
          <pc:sldMk cId="3588783063" sldId="278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01" v="36"/>
        <pc:sldMkLst>
          <pc:docMk/>
          <pc:sldMk cId="3415340485" sldId="279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01" v="37"/>
        <pc:sldMkLst>
          <pc:docMk/>
          <pc:sldMk cId="768718421" sldId="280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17" v="38"/>
        <pc:sldMkLst>
          <pc:docMk/>
          <pc:sldMk cId="1971965937" sldId="281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17" v="39"/>
        <pc:sldMkLst>
          <pc:docMk/>
          <pc:sldMk cId="957857071" sldId="28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17" v="40"/>
        <pc:sldMkLst>
          <pc:docMk/>
          <pc:sldMk cId="2785274173" sldId="283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32" v="43"/>
        <pc:sldMkLst>
          <pc:docMk/>
          <pc:sldMk cId="669176579" sldId="284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48" v="44"/>
        <pc:sldMkLst>
          <pc:docMk/>
          <pc:sldMk cId="2584454524" sldId="285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32" v="42"/>
        <pc:sldMkLst>
          <pc:docMk/>
          <pc:sldMk cId="2789463031" sldId="286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32" v="41"/>
        <pc:sldMkLst>
          <pc:docMk/>
          <pc:sldMk cId="3774878212" sldId="287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48" v="46"/>
        <pc:sldMkLst>
          <pc:docMk/>
          <pc:sldMk cId="2524076885" sldId="288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64" v="47"/>
        <pc:sldMkLst>
          <pc:docMk/>
          <pc:sldMk cId="1798133666" sldId="289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64" v="48"/>
        <pc:sldMkLst>
          <pc:docMk/>
          <pc:sldMk cId="2412153626" sldId="290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79" v="50"/>
        <pc:sldMkLst>
          <pc:docMk/>
          <pc:sldMk cId="225274561" sldId="291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64" v="49"/>
        <pc:sldMkLst>
          <pc:docMk/>
          <pc:sldMk cId="430667902" sldId="29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79" v="51"/>
        <pc:sldMkLst>
          <pc:docMk/>
          <pc:sldMk cId="4096366553" sldId="293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79" v="52"/>
        <pc:sldMkLst>
          <pc:docMk/>
          <pc:sldMk cId="1692280440" sldId="294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95" v="53"/>
        <pc:sldMkLst>
          <pc:docMk/>
          <pc:sldMk cId="252450769" sldId="295"/>
        </pc:sldMkLst>
      </pc:sldChg>
      <pc:sldChg chg="modSp add">
        <pc:chgData name="Nele Kempenaers" userId="S::nkempenaers@ad.ua.ac.be::2c022001-d211-455f-9142-0f84ea8a7be5" providerId="AD" clId="Web-{00B8A67D-8098-7CA5-3DC7-9A0B4EEB5860}" dt="2024-08-22T09:43:14.559" v="126" actId="20577"/>
        <pc:sldMkLst>
          <pc:docMk/>
          <pc:sldMk cId="2970210273" sldId="296"/>
        </pc:sldMkLst>
        <pc:spChg chg="mod">
          <ac:chgData name="Nele Kempenaers" userId="S::nkempenaers@ad.ua.ac.be::2c022001-d211-455f-9142-0f84ea8a7be5" providerId="AD" clId="Web-{00B8A67D-8098-7CA5-3DC7-9A0B4EEB5860}" dt="2024-08-22T09:43:14.559" v="126" actId="20577"/>
          <ac:spMkLst>
            <pc:docMk/>
            <pc:sldMk cId="2970210273" sldId="296"/>
            <ac:spMk id="3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00B8A67D-8098-7CA5-3DC7-9A0B4EEB5860}" dt="2024-08-22T09:32:21.695" v="55"/>
        <pc:sldMkLst>
          <pc:docMk/>
          <pc:sldMk cId="151182502" sldId="297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11" v="56"/>
        <pc:sldMkLst>
          <pc:docMk/>
          <pc:sldMk cId="683622709" sldId="298"/>
        </pc:sldMkLst>
      </pc:sldChg>
      <pc:sldChg chg="add del">
        <pc:chgData name="Nele Kempenaers" userId="S::nkempenaers@ad.ua.ac.be::2c022001-d211-455f-9142-0f84ea8a7be5" providerId="AD" clId="Web-{00B8A67D-8098-7CA5-3DC7-9A0B4EEB5860}" dt="2024-08-22T09:43:40.497" v="127"/>
        <pc:sldMkLst>
          <pc:docMk/>
          <pc:sldMk cId="60185841" sldId="299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11" v="58"/>
        <pc:sldMkLst>
          <pc:docMk/>
          <pc:sldMk cId="194035414" sldId="300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26" v="59"/>
        <pc:sldMkLst>
          <pc:docMk/>
          <pc:sldMk cId="2265385874" sldId="301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42" v="60"/>
        <pc:sldMkLst>
          <pc:docMk/>
          <pc:sldMk cId="2692766923" sldId="30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42" v="61"/>
        <pc:sldMkLst>
          <pc:docMk/>
          <pc:sldMk cId="3364557082" sldId="303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648" v="45"/>
        <pc:sldMkLst>
          <pc:docMk/>
          <pc:sldMk cId="98714872" sldId="304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73" v="62"/>
        <pc:sldMkLst>
          <pc:docMk/>
          <pc:sldMk cId="158061252" sldId="305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89" v="63"/>
        <pc:sldMkLst>
          <pc:docMk/>
          <pc:sldMk cId="2434747809" sldId="306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36" v="70"/>
        <pc:sldMkLst>
          <pc:docMk/>
          <pc:sldMk cId="2188233486" sldId="307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789" v="64"/>
        <pc:sldMkLst>
          <pc:docMk/>
          <pc:sldMk cId="770234349" sldId="310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04" v="65"/>
        <pc:sldMkLst>
          <pc:docMk/>
          <pc:sldMk cId="258762133" sldId="312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04" v="66"/>
        <pc:sldMkLst>
          <pc:docMk/>
          <pc:sldMk cId="255922399" sldId="313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20" v="67"/>
        <pc:sldMkLst>
          <pc:docMk/>
          <pc:sldMk cId="3563254326" sldId="314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20" v="68"/>
        <pc:sldMkLst>
          <pc:docMk/>
          <pc:sldMk cId="916927910" sldId="315"/>
        </pc:sldMkLst>
      </pc:sldChg>
      <pc:sldChg chg="add">
        <pc:chgData name="Nele Kempenaers" userId="S::nkempenaers@ad.ua.ac.be::2c022001-d211-455f-9142-0f84ea8a7be5" providerId="AD" clId="Web-{00B8A67D-8098-7CA5-3DC7-9A0B4EEB5860}" dt="2024-08-22T09:32:21.820" v="69"/>
        <pc:sldMkLst>
          <pc:docMk/>
          <pc:sldMk cId="1170346974" sldId="316"/>
        </pc:sldMkLst>
      </pc:sldChg>
      <pc:sldChg chg="modSp add ord replId">
        <pc:chgData name="Nele Kempenaers" userId="S::nkempenaers@ad.ua.ac.be::2c022001-d211-455f-9142-0f84ea8a7be5" providerId="AD" clId="Web-{00B8A67D-8098-7CA5-3DC7-9A0B4EEB5860}" dt="2024-08-22T09:29:32.014" v="6" actId="20577"/>
        <pc:sldMkLst>
          <pc:docMk/>
          <pc:sldMk cId="1603749113" sldId="842"/>
        </pc:sldMkLst>
        <pc:spChg chg="mod">
          <ac:chgData name="Nele Kempenaers" userId="S::nkempenaers@ad.ua.ac.be::2c022001-d211-455f-9142-0f84ea8a7be5" providerId="AD" clId="Web-{00B8A67D-8098-7CA5-3DC7-9A0B4EEB5860}" dt="2024-08-22T09:29:32.014" v="6" actId="20577"/>
          <ac:spMkLst>
            <pc:docMk/>
            <pc:sldMk cId="1603749113" sldId="842"/>
            <ac:spMk id="65" creationId="{00000000-0000-0000-0000-000000000000}"/>
          </ac:spMkLst>
        </pc:spChg>
      </pc:sldChg>
      <pc:sldChg chg="modSp add replId">
        <pc:chgData name="Nele Kempenaers" userId="S::nkempenaers@ad.ua.ac.be::2c022001-d211-455f-9142-0f84ea8a7be5" providerId="AD" clId="Web-{00B8A67D-8098-7CA5-3DC7-9A0B4EEB5860}" dt="2024-08-22T09:29:46.015" v="11" actId="20577"/>
        <pc:sldMkLst>
          <pc:docMk/>
          <pc:sldMk cId="623737018" sldId="843"/>
        </pc:sldMkLst>
        <pc:spChg chg="mod">
          <ac:chgData name="Nele Kempenaers" userId="S::nkempenaers@ad.ua.ac.be::2c022001-d211-455f-9142-0f84ea8a7be5" providerId="AD" clId="Web-{00B8A67D-8098-7CA5-3DC7-9A0B4EEB5860}" dt="2024-08-22T09:29:46.015" v="11" actId="20577"/>
          <ac:spMkLst>
            <pc:docMk/>
            <pc:sldMk cId="623737018" sldId="843"/>
            <ac:spMk id="65" creationId="{00000000-0000-0000-0000-000000000000}"/>
          </ac:spMkLst>
        </pc:spChg>
      </pc:sldChg>
      <pc:sldChg chg="modSp add del replId">
        <pc:chgData name="Nele Kempenaers" userId="S::nkempenaers@ad.ua.ac.be::2c022001-d211-455f-9142-0f84ea8a7be5" providerId="AD" clId="Web-{00B8A67D-8098-7CA5-3DC7-9A0B4EEB5860}" dt="2024-08-22T10:13:08.928" v="159"/>
        <pc:sldMkLst>
          <pc:docMk/>
          <pc:sldMk cId="3141047188" sldId="844"/>
        </pc:sldMkLst>
        <pc:spChg chg="mod">
          <ac:chgData name="Nele Kempenaers" userId="S::nkempenaers@ad.ua.ac.be::2c022001-d211-455f-9142-0f84ea8a7be5" providerId="AD" clId="Web-{00B8A67D-8098-7CA5-3DC7-9A0B4EEB5860}" dt="2024-08-22T09:29:58.234" v="14" actId="20577"/>
          <ac:spMkLst>
            <pc:docMk/>
            <pc:sldMk cId="3141047188" sldId="844"/>
            <ac:spMk id="65" creationId="{00000000-0000-0000-0000-000000000000}"/>
          </ac:spMkLst>
        </pc:spChg>
      </pc:sldChg>
      <pc:sldChg chg="modSp add replId">
        <pc:chgData name="Nele Kempenaers" userId="S::nkempenaers@ad.ua.ac.be::2c022001-d211-455f-9142-0f84ea8a7be5" providerId="AD" clId="Web-{00B8A67D-8098-7CA5-3DC7-9A0B4EEB5860}" dt="2024-08-22T09:30:13.235" v="18" actId="20577"/>
        <pc:sldMkLst>
          <pc:docMk/>
          <pc:sldMk cId="3886477827" sldId="845"/>
        </pc:sldMkLst>
        <pc:spChg chg="mod">
          <ac:chgData name="Nele Kempenaers" userId="S::nkempenaers@ad.ua.ac.be::2c022001-d211-455f-9142-0f84ea8a7be5" providerId="AD" clId="Web-{00B8A67D-8098-7CA5-3DC7-9A0B4EEB5860}" dt="2024-08-22T09:30:13.235" v="18" actId="20577"/>
          <ac:spMkLst>
            <pc:docMk/>
            <pc:sldMk cId="3886477827" sldId="845"/>
            <ac:spMk id="65" creationId="{00000000-0000-0000-0000-000000000000}"/>
          </ac:spMkLst>
        </pc:spChg>
      </pc:sldChg>
      <pc:sldChg chg="delSp modSp add">
        <pc:chgData name="Nele Kempenaers" userId="S::nkempenaers@ad.ua.ac.be::2c022001-d211-455f-9142-0f84ea8a7be5" providerId="AD" clId="Web-{00B8A67D-8098-7CA5-3DC7-9A0B4EEB5860}" dt="2024-08-22T09:33:11.291" v="78"/>
        <pc:sldMkLst>
          <pc:docMk/>
          <pc:sldMk cId="2812134292" sldId="846"/>
        </pc:sldMkLst>
        <pc:spChg chg="mod">
          <ac:chgData name="Nele Kempenaers" userId="S::nkempenaers@ad.ua.ac.be::2c022001-d211-455f-9142-0f84ea8a7be5" providerId="AD" clId="Web-{00B8A67D-8098-7CA5-3DC7-9A0B4EEB5860}" dt="2024-08-22T09:32:59.197" v="77" actId="20577"/>
          <ac:spMkLst>
            <pc:docMk/>
            <pc:sldMk cId="2812134292" sldId="846"/>
            <ac:spMk id="2" creationId="{00000000-0000-0000-0000-000000000000}"/>
          </ac:spMkLst>
        </pc:spChg>
        <pc:picChg chg="del">
          <ac:chgData name="Nele Kempenaers" userId="S::nkempenaers@ad.ua.ac.be::2c022001-d211-455f-9142-0f84ea8a7be5" providerId="AD" clId="Web-{00B8A67D-8098-7CA5-3DC7-9A0B4EEB5860}" dt="2024-08-22T09:33:11.291" v="78"/>
          <ac:picMkLst>
            <pc:docMk/>
            <pc:sldMk cId="2812134292" sldId="846"/>
            <ac:picMk id="1026" creationId="{00000000-0000-0000-0000-000000000000}"/>
          </ac:picMkLst>
        </pc:picChg>
      </pc:sldChg>
      <pc:sldChg chg="add">
        <pc:chgData name="Nele Kempenaers" userId="S::nkempenaers@ad.ua.ac.be::2c022001-d211-455f-9142-0f84ea8a7be5" providerId="AD" clId="Web-{00B8A67D-8098-7CA5-3DC7-9A0B4EEB5860}" dt="2024-08-22T10:08:06.932" v="128"/>
        <pc:sldMkLst>
          <pc:docMk/>
          <pc:sldMk cId="2614386342" sldId="847"/>
        </pc:sldMkLst>
      </pc:sldChg>
      <pc:sldChg chg="add">
        <pc:chgData name="Nele Kempenaers" userId="S::nkempenaers@ad.ua.ac.be::2c022001-d211-455f-9142-0f84ea8a7be5" providerId="AD" clId="Web-{00B8A67D-8098-7CA5-3DC7-9A0B4EEB5860}" dt="2024-08-22T10:08:06.948" v="129"/>
        <pc:sldMkLst>
          <pc:docMk/>
          <pc:sldMk cId="2248031234" sldId="848"/>
        </pc:sldMkLst>
      </pc:sldChg>
      <pc:sldChg chg="add">
        <pc:chgData name="Nele Kempenaers" userId="S::nkempenaers@ad.ua.ac.be::2c022001-d211-455f-9142-0f84ea8a7be5" providerId="AD" clId="Web-{00B8A67D-8098-7CA5-3DC7-9A0B4EEB5860}" dt="2024-08-22T10:08:06.948" v="131"/>
        <pc:sldMkLst>
          <pc:docMk/>
          <pc:sldMk cId="523528415" sldId="849"/>
        </pc:sldMkLst>
      </pc:sldChg>
      <pc:sldChg chg="add">
        <pc:chgData name="Nele Kempenaers" userId="S::nkempenaers@ad.ua.ac.be::2c022001-d211-455f-9142-0f84ea8a7be5" providerId="AD" clId="Web-{00B8A67D-8098-7CA5-3DC7-9A0B4EEB5860}" dt="2024-08-22T10:08:06.963" v="133"/>
        <pc:sldMkLst>
          <pc:docMk/>
          <pc:sldMk cId="660585681" sldId="850"/>
        </pc:sldMkLst>
      </pc:sldChg>
      <pc:sldChg chg="add del">
        <pc:chgData name="Nele Kempenaers" userId="S::nkempenaers@ad.ua.ac.be::2c022001-d211-455f-9142-0f84ea8a7be5" providerId="AD" clId="Web-{00B8A67D-8098-7CA5-3DC7-9A0B4EEB5860}" dt="2024-08-22T10:11:36.096" v="141"/>
        <pc:sldMkLst>
          <pc:docMk/>
          <pc:sldMk cId="2129553588" sldId="851"/>
        </pc:sldMkLst>
      </pc:sldChg>
      <pc:sldChg chg="modSp add">
        <pc:chgData name="Nele Kempenaers" userId="S::nkempenaers@ad.ua.ac.be::2c022001-d211-455f-9142-0f84ea8a7be5" providerId="AD" clId="Web-{00B8A67D-8098-7CA5-3DC7-9A0B4EEB5860}" dt="2024-08-22T10:12:07.394" v="156" actId="20577"/>
        <pc:sldMkLst>
          <pc:docMk/>
          <pc:sldMk cId="221237804" sldId="852"/>
        </pc:sldMkLst>
        <pc:spChg chg="mod">
          <ac:chgData name="Nele Kempenaers" userId="S::nkempenaers@ad.ua.ac.be::2c022001-d211-455f-9142-0f84ea8a7be5" providerId="AD" clId="Web-{00B8A67D-8098-7CA5-3DC7-9A0B4EEB5860}" dt="2024-08-22T10:12:07.394" v="156" actId="20577"/>
          <ac:spMkLst>
            <pc:docMk/>
            <pc:sldMk cId="221237804" sldId="852"/>
            <ac:spMk id="236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00B8A67D-8098-7CA5-3DC7-9A0B4EEB5860}" dt="2024-08-22T10:08:06.995" v="136"/>
        <pc:sldMkLst>
          <pc:docMk/>
          <pc:sldMk cId="2084149898" sldId="853"/>
        </pc:sldMkLst>
      </pc:sldChg>
      <pc:sldChg chg="add">
        <pc:chgData name="Nele Kempenaers" userId="S::nkempenaers@ad.ua.ac.be::2c022001-d211-455f-9142-0f84ea8a7be5" providerId="AD" clId="Web-{00B8A67D-8098-7CA5-3DC7-9A0B4EEB5860}" dt="2024-08-22T10:08:07.010" v="137"/>
        <pc:sldMkLst>
          <pc:docMk/>
          <pc:sldMk cId="2147519768" sldId="854"/>
        </pc:sldMkLst>
      </pc:sldChg>
      <pc:sldChg chg="modSp add">
        <pc:chgData name="Nele Kempenaers" userId="S::nkempenaers@ad.ua.ac.be::2c022001-d211-455f-9142-0f84ea8a7be5" providerId="AD" clId="Web-{00B8A67D-8098-7CA5-3DC7-9A0B4EEB5860}" dt="2024-08-22T10:12:47.240" v="158" actId="20577"/>
        <pc:sldMkLst>
          <pc:docMk/>
          <pc:sldMk cId="1874055762" sldId="855"/>
        </pc:sldMkLst>
        <pc:spChg chg="mod">
          <ac:chgData name="Nele Kempenaers" userId="S::nkempenaers@ad.ua.ac.be::2c022001-d211-455f-9142-0f84ea8a7be5" providerId="AD" clId="Web-{00B8A67D-8098-7CA5-3DC7-9A0B4EEB5860}" dt="2024-08-22T10:12:47.240" v="158" actId="20577"/>
          <ac:spMkLst>
            <pc:docMk/>
            <pc:sldMk cId="1874055762" sldId="855"/>
            <ac:spMk id="267" creationId="{00000000-0000-0000-0000-000000000000}"/>
          </ac:spMkLst>
        </pc:spChg>
      </pc:sldChg>
      <pc:sldChg chg="add">
        <pc:chgData name="Nele Kempenaers" userId="S::nkempenaers@ad.ua.ac.be::2c022001-d211-455f-9142-0f84ea8a7be5" providerId="AD" clId="Web-{00B8A67D-8098-7CA5-3DC7-9A0B4EEB5860}" dt="2024-08-22T10:08:07.010" v="139"/>
        <pc:sldMkLst>
          <pc:docMk/>
          <pc:sldMk cId="2161583575" sldId="856"/>
        </pc:sldMkLst>
      </pc:sldChg>
      <pc:sldChg chg="add">
        <pc:chgData name="Nele Kempenaers" userId="S::nkempenaers@ad.ua.ac.be::2c022001-d211-455f-9142-0f84ea8a7be5" providerId="AD" clId="Web-{00B8A67D-8098-7CA5-3DC7-9A0B4EEB5860}" dt="2024-08-22T10:08:07.010" v="140"/>
        <pc:sldMkLst>
          <pc:docMk/>
          <pc:sldMk cId="2387655642" sldId="857"/>
        </pc:sldMkLst>
      </pc:sldChg>
      <pc:sldMasterChg chg="addSldLayout">
        <pc:chgData name="Nele Kempenaers" userId="S::nkempenaers@ad.ua.ac.be::2c022001-d211-455f-9142-0f84ea8a7be5" providerId="AD" clId="Web-{00B8A67D-8098-7CA5-3DC7-9A0B4EEB5860}" dt="2024-08-22T10:08:06.995" v="135"/>
        <pc:sldMasterMkLst>
          <pc:docMk/>
          <pc:sldMasterMk cId="0" sldId="2147483777"/>
        </pc:sldMasterMkLst>
        <pc:sldLayoutChg chg="add">
          <pc:chgData name="Nele Kempenaers" userId="S::nkempenaers@ad.ua.ac.be::2c022001-d211-455f-9142-0f84ea8a7be5" providerId="AD" clId="Web-{00B8A67D-8098-7CA5-3DC7-9A0B4EEB5860}" dt="2024-08-22T09:32:21.523" v="19"/>
          <pc:sldLayoutMkLst>
            <pc:docMk/>
            <pc:sldMasterMk cId="0" sldId="2147483777"/>
            <pc:sldLayoutMk cId="930178322" sldId="2147484136"/>
          </pc:sldLayoutMkLst>
        </pc:sldLayoutChg>
        <pc:sldLayoutChg chg="add">
          <pc:chgData name="Nele Kempenaers" userId="S::nkempenaers@ad.ua.ac.be::2c022001-d211-455f-9142-0f84ea8a7be5" providerId="AD" clId="Web-{00B8A67D-8098-7CA5-3DC7-9A0B4EEB5860}" dt="2024-08-22T09:32:21.539" v="23"/>
          <pc:sldLayoutMkLst>
            <pc:docMk/>
            <pc:sldMasterMk cId="0" sldId="2147483777"/>
            <pc:sldLayoutMk cId="2554003128" sldId="2147484137"/>
          </pc:sldLayoutMkLst>
        </pc:sldLayoutChg>
        <pc:sldLayoutChg chg="add">
          <pc:chgData name="Nele Kempenaers" userId="S::nkempenaers@ad.ua.ac.be::2c022001-d211-455f-9142-0f84ea8a7be5" providerId="AD" clId="Web-{00B8A67D-8098-7CA5-3DC7-9A0B4EEB5860}" dt="2024-08-22T10:08:06.963" v="132"/>
          <pc:sldLayoutMkLst>
            <pc:docMk/>
            <pc:sldMasterMk cId="0" sldId="2147483777"/>
            <pc:sldLayoutMk cId="299848128" sldId="2147484138"/>
          </pc:sldLayoutMkLst>
        </pc:sldLayoutChg>
        <pc:sldLayoutChg chg="add">
          <pc:chgData name="Nele Kempenaers" userId="S::nkempenaers@ad.ua.ac.be::2c022001-d211-455f-9142-0f84ea8a7be5" providerId="AD" clId="Web-{00B8A67D-8098-7CA5-3DC7-9A0B4EEB5860}" dt="2024-08-22T10:08:06.995" v="135"/>
          <pc:sldLayoutMkLst>
            <pc:docMk/>
            <pc:sldMasterMk cId="0" sldId="2147483777"/>
            <pc:sldLayoutMk cId="1040791008" sldId="2147484139"/>
          </pc:sldLayoutMkLst>
        </pc:sldLayoutChg>
      </pc:sldMasterChg>
    </pc:docChg>
  </pc:docChgLst>
  <pc:docChgLst>
    <pc:chgData name="Nele Kempenaers" userId="S::nkempenaers@ad.ua.ac.be::2c022001-d211-455f-9142-0f84ea8a7be5" providerId="AD" clId="Web-{8A1668BD-E49F-1DC6-261B-5D751B3C37BF}"/>
    <pc:docChg chg="addSld delSld modSld">
      <pc:chgData name="Nele Kempenaers" userId="S::nkempenaers@ad.ua.ac.be::2c022001-d211-455f-9142-0f84ea8a7be5" providerId="AD" clId="Web-{8A1668BD-E49F-1DC6-261B-5D751B3C37BF}" dt="2024-08-22T19:52:47.519" v="1140" actId="20577"/>
      <pc:docMkLst>
        <pc:docMk/>
      </pc:docMkLst>
      <pc:sldChg chg="del">
        <pc:chgData name="Nele Kempenaers" userId="S::nkempenaers@ad.ua.ac.be::2c022001-d211-455f-9142-0f84ea8a7be5" providerId="AD" clId="Web-{8A1668BD-E49F-1DC6-261B-5D751B3C37BF}" dt="2024-08-22T17:50:14.427" v="0"/>
        <pc:sldMkLst>
          <pc:docMk/>
          <pc:sldMk cId="194035414" sldId="300"/>
        </pc:sldMkLst>
      </pc:sldChg>
      <pc:sldChg chg="del">
        <pc:chgData name="Nele Kempenaers" userId="S::nkempenaers@ad.ua.ac.be::2c022001-d211-455f-9142-0f84ea8a7be5" providerId="AD" clId="Web-{8A1668BD-E49F-1DC6-261B-5D751B3C37BF}" dt="2024-08-22T17:50:31.193" v="1"/>
        <pc:sldMkLst>
          <pc:docMk/>
          <pc:sldMk cId="2265385874" sldId="301"/>
        </pc:sldMkLst>
      </pc:sldChg>
      <pc:sldChg chg="modSp">
        <pc:chgData name="Nele Kempenaers" userId="S::nkempenaers@ad.ua.ac.be::2c022001-d211-455f-9142-0f84ea8a7be5" providerId="AD" clId="Web-{8A1668BD-E49F-1DC6-261B-5D751B3C37BF}" dt="2024-08-22T19:49:49.481" v="1127" actId="20577"/>
        <pc:sldMkLst>
          <pc:docMk/>
          <pc:sldMk cId="1603727528" sldId="747"/>
        </pc:sldMkLst>
        <pc:spChg chg="mod">
          <ac:chgData name="Nele Kempenaers" userId="S::nkempenaers@ad.ua.ac.be::2c022001-d211-455f-9142-0f84ea8a7be5" providerId="AD" clId="Web-{8A1668BD-E49F-1DC6-261B-5D751B3C37BF}" dt="2024-08-22T19:49:49.481" v="1127" actId="20577"/>
          <ac:spMkLst>
            <pc:docMk/>
            <pc:sldMk cId="1603727528" sldId="747"/>
            <ac:spMk id="2" creationId="{74C3253C-67E2-5849-384F-D2E0B44D4E0C}"/>
          </ac:spMkLst>
        </pc:spChg>
        <pc:spChg chg="mod">
          <ac:chgData name="Nele Kempenaers" userId="S::nkempenaers@ad.ua.ac.be::2c022001-d211-455f-9142-0f84ea8a7be5" providerId="AD" clId="Web-{8A1668BD-E49F-1DC6-261B-5D751B3C37BF}" dt="2024-08-22T19:48:21.462" v="1079" actId="20577"/>
          <ac:spMkLst>
            <pc:docMk/>
            <pc:sldMk cId="1603727528" sldId="747"/>
            <ac:spMk id="3" creationId="{B3015946-E063-E789-8C38-5E18BDA7CE2C}"/>
          </ac:spMkLst>
        </pc:spChg>
      </pc:sldChg>
      <pc:sldChg chg="modSp">
        <pc:chgData name="Nele Kempenaers" userId="S::nkempenaers@ad.ua.ac.be::2c022001-d211-455f-9142-0f84ea8a7be5" providerId="AD" clId="Web-{8A1668BD-E49F-1DC6-261B-5D751B3C37BF}" dt="2024-08-22T19:52:47.519" v="1140" actId="20577"/>
        <pc:sldMkLst>
          <pc:docMk/>
          <pc:sldMk cId="1939028996" sldId="791"/>
        </pc:sldMkLst>
        <pc:spChg chg="mod">
          <ac:chgData name="Nele Kempenaers" userId="S::nkempenaers@ad.ua.ac.be::2c022001-d211-455f-9142-0f84ea8a7be5" providerId="AD" clId="Web-{8A1668BD-E49F-1DC6-261B-5D751B3C37BF}" dt="2024-08-22T19:52:47.519" v="1140" actId="20577"/>
          <ac:spMkLst>
            <pc:docMk/>
            <pc:sldMk cId="1939028996" sldId="791"/>
            <ac:spMk id="407" creationId="{00000000-0000-0000-0000-000000000000}"/>
          </ac:spMkLst>
        </pc:spChg>
      </pc:sldChg>
      <pc:sldChg chg="addSp modSp mod modClrScheme chgLayout">
        <pc:chgData name="Nele Kempenaers" userId="S::nkempenaers@ad.ua.ac.be::2c022001-d211-455f-9142-0f84ea8a7be5" providerId="AD" clId="Web-{8A1668BD-E49F-1DC6-261B-5D751B3C37BF}" dt="2024-08-22T19:35:11.616" v="1012" actId="20577"/>
        <pc:sldMkLst>
          <pc:docMk/>
          <pc:sldMk cId="424328895" sldId="792"/>
        </pc:sldMkLst>
        <pc:spChg chg="add mod ord">
          <ac:chgData name="Nele Kempenaers" userId="S::nkempenaers@ad.ua.ac.be::2c022001-d211-455f-9142-0f84ea8a7be5" providerId="AD" clId="Web-{8A1668BD-E49F-1DC6-261B-5D751B3C37BF}" dt="2024-08-22T19:35:11.616" v="1012" actId="20577"/>
          <ac:spMkLst>
            <pc:docMk/>
            <pc:sldMk cId="424328895" sldId="792"/>
            <ac:spMk id="2" creationId="{71379A47-65A6-C683-4E9E-2D5EC01C0BDA}"/>
          </ac:spMkLst>
        </pc:spChg>
        <pc:spChg chg="mod ord">
          <ac:chgData name="Nele Kempenaers" userId="S::nkempenaers@ad.ua.ac.be::2c022001-d211-455f-9142-0f84ea8a7be5" providerId="AD" clId="Web-{8A1668BD-E49F-1DC6-261B-5D751B3C37BF}" dt="2024-08-22T19:10:20.358" v="894" actId="20577"/>
          <ac:spMkLst>
            <pc:docMk/>
            <pc:sldMk cId="424328895" sldId="792"/>
            <ac:spMk id="406" creationId="{00000000-0000-0000-0000-000000000000}"/>
          </ac:spMkLst>
        </pc:spChg>
        <pc:spChg chg="mod ord">
          <ac:chgData name="Nele Kempenaers" userId="S::nkempenaers@ad.ua.ac.be::2c022001-d211-455f-9142-0f84ea8a7be5" providerId="AD" clId="Web-{8A1668BD-E49F-1DC6-261B-5D751B3C37BF}" dt="2024-08-22T19:11:32.329" v="901" actId="20577"/>
          <ac:spMkLst>
            <pc:docMk/>
            <pc:sldMk cId="424328895" sldId="792"/>
            <ac:spMk id="407" creationId="{00000000-0000-0000-0000-000000000000}"/>
          </ac:spMkLst>
        </pc:spChg>
      </pc:sldChg>
      <pc:sldChg chg="addSp delSp modSp mod modClrScheme chgLayout">
        <pc:chgData name="Nele Kempenaers" userId="S::nkempenaers@ad.ua.ac.be::2c022001-d211-455f-9142-0f84ea8a7be5" providerId="AD" clId="Web-{8A1668BD-E49F-1DC6-261B-5D751B3C37BF}" dt="2024-08-22T18:48:36.920" v="827"/>
        <pc:sldMkLst>
          <pc:docMk/>
          <pc:sldMk cId="623737018" sldId="843"/>
        </pc:sldMkLst>
        <pc:spChg chg="mod">
          <ac:chgData name="Nele Kempenaers" userId="S::nkempenaers@ad.ua.ac.be::2c022001-d211-455f-9142-0f84ea8a7be5" providerId="AD" clId="Web-{8A1668BD-E49F-1DC6-261B-5D751B3C37BF}" dt="2024-08-22T18:48:27.888" v="825"/>
          <ac:spMkLst>
            <pc:docMk/>
            <pc:sldMk cId="623737018" sldId="843"/>
            <ac:spMk id="65" creationId="{00000000-0000-0000-0000-000000000000}"/>
          </ac:spMkLst>
        </pc:spChg>
        <pc:spChg chg="add del">
          <ac:chgData name="Nele Kempenaers" userId="S::nkempenaers@ad.ua.ac.be::2c022001-d211-455f-9142-0f84ea8a7be5" providerId="AD" clId="Web-{8A1668BD-E49F-1DC6-261B-5D751B3C37BF}" dt="2024-08-22T18:48:27.888" v="825"/>
          <ac:spMkLst>
            <pc:docMk/>
            <pc:sldMk cId="623737018" sldId="843"/>
            <ac:spMk id="66" creationId="{00000000-0000-0000-0000-000000000000}"/>
          </ac:spMkLst>
        </pc:spChg>
        <pc:spChg chg="add del mod">
          <ac:chgData name="Nele Kempenaers" userId="S::nkempenaers@ad.ua.ac.be::2c022001-d211-455f-9142-0f84ea8a7be5" providerId="AD" clId="Web-{8A1668BD-E49F-1DC6-261B-5D751B3C37BF}" dt="2024-08-22T18:48:27.888" v="825"/>
          <ac:spMkLst>
            <pc:docMk/>
            <pc:sldMk cId="623737018" sldId="843"/>
            <ac:spMk id="71" creationId="{E4C0B4D7-4F86-B84D-FB4E-0907E1C3BC54}"/>
          </ac:spMkLst>
        </pc:spChg>
        <pc:picChg chg="add del mod">
          <ac:chgData name="Nele Kempenaers" userId="S::nkempenaers@ad.ua.ac.be::2c022001-d211-455f-9142-0f84ea8a7be5" providerId="AD" clId="Web-{8A1668BD-E49F-1DC6-261B-5D751B3C37BF}" dt="2024-08-22T18:48:36.920" v="827"/>
          <ac:picMkLst>
            <pc:docMk/>
            <pc:sldMk cId="623737018" sldId="843"/>
            <ac:picMk id="2" creationId="{02D8ADF1-4C5A-6907-0F04-84E052C970C7}"/>
          </ac:picMkLst>
        </pc:picChg>
      </pc:sldChg>
      <pc:sldChg chg="new del">
        <pc:chgData name="Nele Kempenaers" userId="S::nkempenaers@ad.ua.ac.be::2c022001-d211-455f-9142-0f84ea8a7be5" providerId="AD" clId="Web-{8A1668BD-E49F-1DC6-261B-5D751B3C37BF}" dt="2024-08-22T17:51:00.741" v="4"/>
        <pc:sldMkLst>
          <pc:docMk/>
          <pc:sldMk cId="3229573833" sldId="858"/>
        </pc:sldMkLst>
      </pc:sldChg>
      <pc:sldChg chg="modSp new">
        <pc:chgData name="Nele Kempenaers" userId="S::nkempenaers@ad.ua.ac.be::2c022001-d211-455f-9142-0f84ea8a7be5" providerId="AD" clId="Web-{8A1668BD-E49F-1DC6-261B-5D751B3C37BF}" dt="2024-08-22T18:01:09.984" v="200" actId="20577"/>
        <pc:sldMkLst>
          <pc:docMk/>
          <pc:sldMk cId="3115582695" sldId="859"/>
        </pc:sldMkLst>
        <pc:spChg chg="mod">
          <ac:chgData name="Nele Kempenaers" userId="S::nkempenaers@ad.ua.ac.be::2c022001-d211-455f-9142-0f84ea8a7be5" providerId="AD" clId="Web-{8A1668BD-E49F-1DC6-261B-5D751B3C37BF}" dt="2024-08-22T18:01:09.984" v="200" actId="20577"/>
          <ac:spMkLst>
            <pc:docMk/>
            <pc:sldMk cId="3115582695" sldId="859"/>
            <ac:spMk id="4" creationId="{FCCB3F01-2B05-ECE4-C312-869E9C565BD3}"/>
          </ac:spMkLst>
        </pc:spChg>
      </pc:sldChg>
      <pc:sldChg chg="addSp delSp modSp new mod modClrScheme chgLayout">
        <pc:chgData name="Nele Kempenaers" userId="S::nkempenaers@ad.ua.ac.be::2c022001-d211-455f-9142-0f84ea8a7be5" providerId="AD" clId="Web-{8A1668BD-E49F-1DC6-261B-5D751B3C37BF}" dt="2024-08-22T17:55:51.812" v="73"/>
        <pc:sldMkLst>
          <pc:docMk/>
          <pc:sldMk cId="803868881" sldId="860"/>
        </pc:sldMkLst>
        <pc:spChg chg="mod ord modVis">
          <ac:chgData name="Nele Kempenaers" userId="S::nkempenaers@ad.ua.ac.be::2c022001-d211-455f-9142-0f84ea8a7be5" providerId="AD" clId="Web-{8A1668BD-E49F-1DC6-261B-5D751B3C37BF}" dt="2024-08-22T17:55:51.812" v="73"/>
          <ac:spMkLst>
            <pc:docMk/>
            <pc:sldMk cId="803868881" sldId="860"/>
            <ac:spMk id="2" creationId="{95564AB5-5168-7FD6-6801-55E4D159448C}"/>
          </ac:spMkLst>
        </pc:spChg>
        <pc:spChg chg="del">
          <ac:chgData name="Nele Kempenaers" userId="S::nkempenaers@ad.ua.ac.be::2c022001-d211-455f-9142-0f84ea8a7be5" providerId="AD" clId="Web-{8A1668BD-E49F-1DC6-261B-5D751B3C37BF}" dt="2024-08-22T17:55:51.812" v="73"/>
          <ac:spMkLst>
            <pc:docMk/>
            <pc:sldMk cId="803868881" sldId="860"/>
            <ac:spMk id="3" creationId="{CB947D80-142B-3D78-09D4-F58FA4E0096D}"/>
          </ac:spMkLst>
        </pc:spChg>
        <pc:spChg chg="del">
          <ac:chgData name="Nele Kempenaers" userId="S::nkempenaers@ad.ua.ac.be::2c022001-d211-455f-9142-0f84ea8a7be5" providerId="AD" clId="Web-{8A1668BD-E49F-1DC6-261B-5D751B3C37BF}" dt="2024-08-22T17:55:51.812" v="73"/>
          <ac:spMkLst>
            <pc:docMk/>
            <pc:sldMk cId="803868881" sldId="860"/>
            <ac:spMk id="4" creationId="{B4109E72-7CCC-8A29-BC76-00ECDCAA11EC}"/>
          </ac:spMkLst>
        </pc:spChg>
        <pc:spChg chg="del">
          <ac:chgData name="Nele Kempenaers" userId="S::nkempenaers@ad.ua.ac.be::2c022001-d211-455f-9142-0f84ea8a7be5" providerId="AD" clId="Web-{8A1668BD-E49F-1DC6-261B-5D751B3C37BF}" dt="2024-08-22T17:55:26.030" v="71"/>
          <ac:spMkLst>
            <pc:docMk/>
            <pc:sldMk cId="803868881" sldId="860"/>
            <ac:spMk id="5" creationId="{3649D012-7776-67C7-F40F-3BE41FCE2E71}"/>
          </ac:spMkLst>
        </pc:spChg>
        <pc:picChg chg="add mod ord">
          <ac:chgData name="Nele Kempenaers" userId="S::nkempenaers@ad.ua.ac.be::2c022001-d211-455f-9142-0f84ea8a7be5" providerId="AD" clId="Web-{8A1668BD-E49F-1DC6-261B-5D751B3C37BF}" dt="2024-08-22T17:55:51.812" v="73"/>
          <ac:picMkLst>
            <pc:docMk/>
            <pc:sldMk cId="803868881" sldId="860"/>
            <ac:picMk id="6" creationId="{6056AEA6-C077-28D2-B5C7-DF70C3CA4639}"/>
          </ac:picMkLst>
        </pc:picChg>
      </pc:sldChg>
      <pc:sldChg chg="modSp new">
        <pc:chgData name="Nele Kempenaers" userId="S::nkempenaers@ad.ua.ac.be::2c022001-d211-455f-9142-0f84ea8a7be5" providerId="AD" clId="Web-{8A1668BD-E49F-1DC6-261B-5D751B3C37BF}" dt="2024-08-22T18:52:47.007" v="839" actId="20577"/>
        <pc:sldMkLst>
          <pc:docMk/>
          <pc:sldMk cId="729077645" sldId="861"/>
        </pc:sldMkLst>
        <pc:spChg chg="mod">
          <ac:chgData name="Nele Kempenaers" userId="S::nkempenaers@ad.ua.ac.be::2c022001-d211-455f-9142-0f84ea8a7be5" providerId="AD" clId="Web-{8A1668BD-E49F-1DC6-261B-5D751B3C37BF}" dt="2024-08-22T18:52:47.007" v="839" actId="20577"/>
          <ac:spMkLst>
            <pc:docMk/>
            <pc:sldMk cId="729077645" sldId="861"/>
            <ac:spMk id="4" creationId="{EC85F136-4C3C-A91E-03A8-02A577751DF6}"/>
          </ac:spMkLst>
        </pc:spChg>
      </pc:sldChg>
      <pc:sldChg chg="addSp modSp new">
        <pc:chgData name="Nele Kempenaers" userId="S::nkempenaers@ad.ua.ac.be::2c022001-d211-455f-9142-0f84ea8a7be5" providerId="AD" clId="Web-{8A1668BD-E49F-1DC6-261B-5D751B3C37BF}" dt="2024-08-22T18:48:58.874" v="831" actId="1076"/>
        <pc:sldMkLst>
          <pc:docMk/>
          <pc:sldMk cId="3821839488" sldId="862"/>
        </pc:sldMkLst>
        <pc:spChg chg="mod">
          <ac:chgData name="Nele Kempenaers" userId="S::nkempenaers@ad.ua.ac.be::2c022001-d211-455f-9142-0f84ea8a7be5" providerId="AD" clId="Web-{8A1668BD-E49F-1DC6-261B-5D751B3C37BF}" dt="2024-08-22T18:08:27.309" v="374" actId="20577"/>
          <ac:spMkLst>
            <pc:docMk/>
            <pc:sldMk cId="3821839488" sldId="862"/>
            <ac:spMk id="2" creationId="{E8A90458-FF2B-9375-F01A-6DF31F6710FA}"/>
          </ac:spMkLst>
        </pc:spChg>
        <pc:spChg chg="mod">
          <ac:chgData name="Nele Kempenaers" userId="S::nkempenaers@ad.ua.ac.be::2c022001-d211-455f-9142-0f84ea8a7be5" providerId="AD" clId="Web-{8A1668BD-E49F-1DC6-261B-5D751B3C37BF}" dt="2024-08-22T18:11:52.534" v="489" actId="14100"/>
          <ac:spMkLst>
            <pc:docMk/>
            <pc:sldMk cId="3821839488" sldId="862"/>
            <ac:spMk id="4" creationId="{43F547DE-F5D9-1607-D9A0-318856D9C075}"/>
          </ac:spMkLst>
        </pc:spChg>
        <pc:picChg chg="add mod">
          <ac:chgData name="Nele Kempenaers" userId="S::nkempenaers@ad.ua.ac.be::2c022001-d211-455f-9142-0f84ea8a7be5" providerId="AD" clId="Web-{8A1668BD-E49F-1DC6-261B-5D751B3C37BF}" dt="2024-08-22T18:48:58.874" v="831" actId="1076"/>
          <ac:picMkLst>
            <pc:docMk/>
            <pc:sldMk cId="3821839488" sldId="862"/>
            <ac:picMk id="5" creationId="{E9976AA8-3008-2CE8-099E-D89844EF7CEE}"/>
          </ac:picMkLst>
        </pc:picChg>
      </pc:sldChg>
      <pc:sldChg chg="modSp new">
        <pc:chgData name="Nele Kempenaers" userId="S::nkempenaers@ad.ua.ac.be::2c022001-d211-455f-9142-0f84ea8a7be5" providerId="AD" clId="Web-{8A1668BD-E49F-1DC6-261B-5D751B3C37BF}" dt="2024-08-22T18:17:04.965" v="617" actId="20577"/>
        <pc:sldMkLst>
          <pc:docMk/>
          <pc:sldMk cId="583410717" sldId="863"/>
        </pc:sldMkLst>
        <pc:spChg chg="mod">
          <ac:chgData name="Nele Kempenaers" userId="S::nkempenaers@ad.ua.ac.be::2c022001-d211-455f-9142-0f84ea8a7be5" providerId="AD" clId="Web-{8A1668BD-E49F-1DC6-261B-5D751B3C37BF}" dt="2024-08-22T18:12:48.395" v="492" actId="20577"/>
          <ac:spMkLst>
            <pc:docMk/>
            <pc:sldMk cId="583410717" sldId="863"/>
            <ac:spMk id="2" creationId="{36200694-CE26-621F-9DD5-17610493C6D3}"/>
          </ac:spMkLst>
        </pc:spChg>
        <pc:spChg chg="mod">
          <ac:chgData name="Nele Kempenaers" userId="S::nkempenaers@ad.ua.ac.be::2c022001-d211-455f-9142-0f84ea8a7be5" providerId="AD" clId="Web-{8A1668BD-E49F-1DC6-261B-5D751B3C37BF}" dt="2024-08-22T18:17:04.965" v="617" actId="20577"/>
          <ac:spMkLst>
            <pc:docMk/>
            <pc:sldMk cId="583410717" sldId="863"/>
            <ac:spMk id="4" creationId="{FFB096C3-D4A7-734C-5176-18AC6A1D8A51}"/>
          </ac:spMkLst>
        </pc:spChg>
      </pc:sldChg>
      <pc:sldChg chg="addSp modSp new mod modClrScheme chgLayout">
        <pc:chgData name="Nele Kempenaers" userId="S::nkempenaers@ad.ua.ac.be::2c022001-d211-455f-9142-0f84ea8a7be5" providerId="AD" clId="Web-{8A1668BD-E49F-1DC6-261B-5D751B3C37BF}" dt="2024-08-22T18:19:44.017" v="666" actId="14100"/>
        <pc:sldMkLst>
          <pc:docMk/>
          <pc:sldMk cId="2886202604" sldId="864"/>
        </pc:sldMkLst>
        <pc:spChg chg="mod ord">
          <ac:chgData name="Nele Kempenaers" userId="S::nkempenaers@ad.ua.ac.be::2c022001-d211-455f-9142-0f84ea8a7be5" providerId="AD" clId="Web-{8A1668BD-E49F-1DC6-261B-5D751B3C37BF}" dt="2024-08-22T18:19:30.079" v="664"/>
          <ac:spMkLst>
            <pc:docMk/>
            <pc:sldMk cId="2886202604" sldId="864"/>
            <ac:spMk id="2" creationId="{A0F58385-C837-8092-6A0A-7C36564BB158}"/>
          </ac:spMkLst>
        </pc:spChg>
        <pc:spChg chg="mod ord modVis">
          <ac:chgData name="Nele Kempenaers" userId="S::nkempenaers@ad.ua.ac.be::2c022001-d211-455f-9142-0f84ea8a7be5" providerId="AD" clId="Web-{8A1668BD-E49F-1DC6-261B-5D751B3C37BF}" dt="2024-08-22T18:19:30.079" v="664"/>
          <ac:spMkLst>
            <pc:docMk/>
            <pc:sldMk cId="2886202604" sldId="864"/>
            <ac:spMk id="3" creationId="{D520A990-2BEC-902A-EF75-CE0BDAD6EDAE}"/>
          </ac:spMkLst>
        </pc:spChg>
        <pc:spChg chg="mod">
          <ac:chgData name="Nele Kempenaers" userId="S::nkempenaers@ad.ua.ac.be::2c022001-d211-455f-9142-0f84ea8a7be5" providerId="AD" clId="Web-{8A1668BD-E49F-1DC6-261B-5D751B3C37BF}" dt="2024-08-22T18:19:30.079" v="664"/>
          <ac:spMkLst>
            <pc:docMk/>
            <pc:sldMk cId="2886202604" sldId="864"/>
            <ac:spMk id="4" creationId="{FB7A0229-9112-9C35-921E-36AB5D6EC1EF}"/>
          </ac:spMkLst>
        </pc:spChg>
        <pc:picChg chg="add mod">
          <ac:chgData name="Nele Kempenaers" userId="S::nkempenaers@ad.ua.ac.be::2c022001-d211-455f-9142-0f84ea8a7be5" providerId="AD" clId="Web-{8A1668BD-E49F-1DC6-261B-5D751B3C37BF}" dt="2024-08-22T18:19:44.017" v="666" actId="14100"/>
          <ac:picMkLst>
            <pc:docMk/>
            <pc:sldMk cId="2886202604" sldId="864"/>
            <ac:picMk id="5" creationId="{BD39D400-6F3E-8D02-4B02-4D50845E7D98}"/>
          </ac:picMkLst>
        </pc:picChg>
      </pc:sldChg>
      <pc:sldChg chg="addSp delSp modSp new">
        <pc:chgData name="Nele Kempenaers" userId="S::nkempenaers@ad.ua.ac.be::2c022001-d211-455f-9142-0f84ea8a7be5" providerId="AD" clId="Web-{8A1668BD-E49F-1DC6-261B-5D751B3C37BF}" dt="2024-08-22T18:27:35.271" v="802" actId="20577"/>
        <pc:sldMkLst>
          <pc:docMk/>
          <pc:sldMk cId="906292100" sldId="865"/>
        </pc:sldMkLst>
        <pc:spChg chg="mod">
          <ac:chgData name="Nele Kempenaers" userId="S::nkempenaers@ad.ua.ac.be::2c022001-d211-455f-9142-0f84ea8a7be5" providerId="AD" clId="Web-{8A1668BD-E49F-1DC6-261B-5D751B3C37BF}" dt="2024-08-22T18:20:47.191" v="668" actId="20577"/>
          <ac:spMkLst>
            <pc:docMk/>
            <pc:sldMk cId="906292100" sldId="865"/>
            <ac:spMk id="2" creationId="{7657B769-07E7-E52A-CB43-72D01D563300}"/>
          </ac:spMkLst>
        </pc:spChg>
        <pc:spChg chg="mod">
          <ac:chgData name="Nele Kempenaers" userId="S::nkempenaers@ad.ua.ac.be::2c022001-d211-455f-9142-0f84ea8a7be5" providerId="AD" clId="Web-{8A1668BD-E49F-1DC6-261B-5D751B3C37BF}" dt="2024-08-22T18:27:35.271" v="802" actId="20577"/>
          <ac:spMkLst>
            <pc:docMk/>
            <pc:sldMk cId="906292100" sldId="865"/>
            <ac:spMk id="4" creationId="{9B33B213-0596-6526-7FA3-657D7485E3BA}"/>
          </ac:spMkLst>
        </pc:spChg>
        <pc:picChg chg="add del mod">
          <ac:chgData name="Nele Kempenaers" userId="S::nkempenaers@ad.ua.ac.be::2c022001-d211-455f-9142-0f84ea8a7be5" providerId="AD" clId="Web-{8A1668BD-E49F-1DC6-261B-5D751B3C37BF}" dt="2024-08-22T18:23:29.090" v="769"/>
          <ac:picMkLst>
            <pc:docMk/>
            <pc:sldMk cId="906292100" sldId="865"/>
            <ac:picMk id="5" creationId="{8D2A1502-17FC-EF8F-9B24-BDCFEEFB3B1F}"/>
          </ac:picMkLst>
        </pc:picChg>
        <pc:picChg chg="add mod modCrop">
          <ac:chgData name="Nele Kempenaers" userId="S::nkempenaers@ad.ua.ac.be::2c022001-d211-455f-9142-0f84ea8a7be5" providerId="AD" clId="Web-{8A1668BD-E49F-1DC6-261B-5D751B3C37BF}" dt="2024-08-22T18:24:25.453" v="773" actId="1076"/>
          <ac:picMkLst>
            <pc:docMk/>
            <pc:sldMk cId="906292100" sldId="865"/>
            <ac:picMk id="6" creationId="{DC377C05-EED6-BC46-3100-936251A472A1}"/>
          </ac:picMkLst>
        </pc:picChg>
      </pc:sldChg>
      <pc:sldChg chg="addSp delSp modSp new">
        <pc:chgData name="Nele Kempenaers" userId="S::nkempenaers@ad.ua.ac.be::2c022001-d211-455f-9142-0f84ea8a7be5" providerId="AD" clId="Web-{8A1668BD-E49F-1DC6-261B-5D751B3C37BF}" dt="2024-08-22T18:27:49.662" v="805"/>
        <pc:sldMkLst>
          <pc:docMk/>
          <pc:sldMk cId="636384204" sldId="866"/>
        </pc:sldMkLst>
        <pc:spChg chg="del">
          <ac:chgData name="Nele Kempenaers" userId="S::nkempenaers@ad.ua.ac.be::2c022001-d211-455f-9142-0f84ea8a7be5" providerId="AD" clId="Web-{8A1668BD-E49F-1DC6-261B-5D751B3C37BF}" dt="2024-08-22T18:27:49.662" v="805"/>
          <ac:spMkLst>
            <pc:docMk/>
            <pc:sldMk cId="636384204" sldId="866"/>
            <ac:spMk id="2" creationId="{D8C54469-284E-10DE-44F6-839860617ADC}"/>
          </ac:spMkLst>
        </pc:spChg>
        <pc:spChg chg="mod">
          <ac:chgData name="Nele Kempenaers" userId="S::nkempenaers@ad.ua.ac.be::2c022001-d211-455f-9142-0f84ea8a7be5" providerId="AD" clId="Web-{8A1668BD-E49F-1DC6-261B-5D751B3C37BF}" dt="2024-08-22T18:27:49.662" v="805"/>
          <ac:spMkLst>
            <pc:docMk/>
            <pc:sldMk cId="636384204" sldId="866"/>
            <ac:spMk id="3" creationId="{9D88AEDB-0F47-E6D0-620B-5B4941F96039}"/>
          </ac:spMkLst>
        </pc:spChg>
        <pc:spChg chg="del">
          <ac:chgData name="Nele Kempenaers" userId="S::nkempenaers@ad.ua.ac.be::2c022001-d211-455f-9142-0f84ea8a7be5" providerId="AD" clId="Web-{8A1668BD-E49F-1DC6-261B-5D751B3C37BF}" dt="2024-08-22T18:27:45.693" v="804"/>
          <ac:spMkLst>
            <pc:docMk/>
            <pc:sldMk cId="636384204" sldId="866"/>
            <ac:spMk id="4" creationId="{BFB16C9D-87B5-59F2-84CE-F801D0B154AA}"/>
          </ac:spMkLst>
        </pc:spChg>
        <pc:spChg chg="add">
          <ac:chgData name="Nele Kempenaers" userId="S::nkempenaers@ad.ua.ac.be::2c022001-d211-455f-9142-0f84ea8a7be5" providerId="AD" clId="Web-{8A1668BD-E49F-1DC6-261B-5D751B3C37BF}" dt="2024-08-22T18:27:49.662" v="805"/>
          <ac:spMkLst>
            <pc:docMk/>
            <pc:sldMk cId="636384204" sldId="866"/>
            <ac:spMk id="10" creationId="{A6AB5A57-AEEE-B4FD-F676-20FBDE373C69}"/>
          </ac:spMkLst>
        </pc:spChg>
        <pc:picChg chg="add mod ord">
          <ac:chgData name="Nele Kempenaers" userId="S::nkempenaers@ad.ua.ac.be::2c022001-d211-455f-9142-0f84ea8a7be5" providerId="AD" clId="Web-{8A1668BD-E49F-1DC6-261B-5D751B3C37BF}" dt="2024-08-22T18:27:49.662" v="805"/>
          <ac:picMkLst>
            <pc:docMk/>
            <pc:sldMk cId="636384204" sldId="866"/>
            <ac:picMk id="5" creationId="{02884A5C-96F7-BEAF-1D75-5E179B3C1345}"/>
          </ac:picMkLst>
        </pc:picChg>
      </pc:sldChg>
      <pc:sldChg chg="add replId">
        <pc:chgData name="Nele Kempenaers" userId="S::nkempenaers@ad.ua.ac.be::2c022001-d211-455f-9142-0f84ea8a7be5" providerId="AD" clId="Web-{8A1668BD-E49F-1DC6-261B-5D751B3C37BF}" dt="2024-08-22T18:53:46.931" v="840"/>
        <pc:sldMkLst>
          <pc:docMk/>
          <pc:sldMk cId="2545711032" sldId="867"/>
        </pc:sldMkLst>
      </pc:sldChg>
      <pc:sldChg chg="addSp delSp modSp new">
        <pc:chgData name="Nele Kempenaers" userId="S::nkempenaers@ad.ua.ac.be::2c022001-d211-455f-9142-0f84ea8a7be5" providerId="AD" clId="Web-{8A1668BD-E49F-1DC6-261B-5D751B3C37BF}" dt="2024-08-22T19:20:22.583" v="963"/>
        <pc:sldMkLst>
          <pc:docMk/>
          <pc:sldMk cId="2909339531" sldId="868"/>
        </pc:sldMkLst>
        <pc:spChg chg="mod">
          <ac:chgData name="Nele Kempenaers" userId="S::nkempenaers@ad.ua.ac.be::2c022001-d211-455f-9142-0f84ea8a7be5" providerId="AD" clId="Web-{8A1668BD-E49F-1DC6-261B-5D751B3C37BF}" dt="2024-08-22T19:18:53.955" v="962" actId="20577"/>
          <ac:spMkLst>
            <pc:docMk/>
            <pc:sldMk cId="2909339531" sldId="868"/>
            <ac:spMk id="3" creationId="{7C06488D-B886-A459-0384-EC777828698B}"/>
          </ac:spMkLst>
        </pc:spChg>
        <pc:spChg chg="mod">
          <ac:chgData name="Nele Kempenaers" userId="S::nkempenaers@ad.ua.ac.be::2c022001-d211-455f-9142-0f84ea8a7be5" providerId="AD" clId="Web-{8A1668BD-E49F-1DC6-261B-5D751B3C37BF}" dt="2024-08-22T19:18:25.266" v="949" actId="20577"/>
          <ac:spMkLst>
            <pc:docMk/>
            <pc:sldMk cId="2909339531" sldId="868"/>
            <ac:spMk id="4" creationId="{2BAEFBF5-E10A-CEF4-C24C-E50EC053274C}"/>
          </ac:spMkLst>
        </pc:spChg>
        <pc:spChg chg="del">
          <ac:chgData name="Nele Kempenaers" userId="S::nkempenaers@ad.ua.ac.be::2c022001-d211-455f-9142-0f84ea8a7be5" providerId="AD" clId="Web-{8A1668BD-E49F-1DC6-261B-5D751B3C37BF}" dt="2024-08-22T19:20:22.583" v="963"/>
          <ac:spMkLst>
            <pc:docMk/>
            <pc:sldMk cId="2909339531" sldId="868"/>
            <ac:spMk id="5" creationId="{6A0ABAD8-5B71-7E52-FFC0-744EB4A4E6EC}"/>
          </ac:spMkLst>
        </pc:spChg>
        <pc:picChg chg="add mod ord">
          <ac:chgData name="Nele Kempenaers" userId="S::nkempenaers@ad.ua.ac.be::2c022001-d211-455f-9142-0f84ea8a7be5" providerId="AD" clId="Web-{8A1668BD-E49F-1DC6-261B-5D751B3C37BF}" dt="2024-08-22T19:20:22.583" v="963"/>
          <ac:picMkLst>
            <pc:docMk/>
            <pc:sldMk cId="2909339531" sldId="868"/>
            <ac:picMk id="6" creationId="{7E3D801E-70E4-D87C-6D79-026AF9988A2C}"/>
          </ac:picMkLst>
        </pc:picChg>
      </pc:sldChg>
      <pc:sldChg chg="modSp new">
        <pc:chgData name="Nele Kempenaers" userId="S::nkempenaers@ad.ua.ac.be::2c022001-d211-455f-9142-0f84ea8a7be5" providerId="AD" clId="Web-{8A1668BD-E49F-1DC6-261B-5D751B3C37BF}" dt="2024-08-22T19:44:39.438" v="1052" actId="20577"/>
        <pc:sldMkLst>
          <pc:docMk/>
          <pc:sldMk cId="3600419358" sldId="869"/>
        </pc:sldMkLst>
        <pc:spChg chg="mod">
          <ac:chgData name="Nele Kempenaers" userId="S::nkempenaers@ad.ua.ac.be::2c022001-d211-455f-9142-0f84ea8a7be5" providerId="AD" clId="Web-{8A1668BD-E49F-1DC6-261B-5D751B3C37BF}" dt="2024-08-22T19:36:12.102" v="1027" actId="20577"/>
          <ac:spMkLst>
            <pc:docMk/>
            <pc:sldMk cId="3600419358" sldId="869"/>
            <ac:spMk id="2" creationId="{9C1A3F2D-596C-A08A-010A-AA9B7A13CE2B}"/>
          </ac:spMkLst>
        </pc:spChg>
        <pc:spChg chg="mod">
          <ac:chgData name="Nele Kempenaers" userId="S::nkempenaers@ad.ua.ac.be::2c022001-d211-455f-9142-0f84ea8a7be5" providerId="AD" clId="Web-{8A1668BD-E49F-1DC6-261B-5D751B3C37BF}" dt="2024-08-22T19:44:39.438" v="1052" actId="20577"/>
          <ac:spMkLst>
            <pc:docMk/>
            <pc:sldMk cId="3600419358" sldId="869"/>
            <ac:spMk id="3" creationId="{C5F08112-D381-D9C8-E9F4-C584D08F40CF}"/>
          </ac:spMkLst>
        </pc:spChg>
        <pc:spChg chg="mod">
          <ac:chgData name="Nele Kempenaers" userId="S::nkempenaers@ad.ua.ac.be::2c022001-d211-455f-9142-0f84ea8a7be5" providerId="AD" clId="Web-{8A1668BD-E49F-1DC6-261B-5D751B3C37BF}" dt="2024-08-22T19:37:48.782" v="1044" actId="20577"/>
          <ac:spMkLst>
            <pc:docMk/>
            <pc:sldMk cId="3600419358" sldId="869"/>
            <ac:spMk id="4" creationId="{B59B8C51-2986-B8E6-0C9F-15F43139BE5C}"/>
          </ac:spMkLst>
        </pc:spChg>
      </pc:sldChg>
      <pc:sldChg chg="delSp modSp new mod modClrScheme chgLayout">
        <pc:chgData name="Nele Kempenaers" userId="S::nkempenaers@ad.ua.ac.be::2c022001-d211-455f-9142-0f84ea8a7be5" providerId="AD" clId="Web-{8A1668BD-E49F-1DC6-261B-5D751B3C37BF}" dt="2024-08-22T19:47:28.585" v="1076" actId="20577"/>
        <pc:sldMkLst>
          <pc:docMk/>
          <pc:sldMk cId="1579794914" sldId="870"/>
        </pc:sldMkLst>
        <pc:spChg chg="mod ord">
          <ac:chgData name="Nele Kempenaers" userId="S::nkempenaers@ad.ua.ac.be::2c022001-d211-455f-9142-0f84ea8a7be5" providerId="AD" clId="Web-{8A1668BD-E49F-1DC6-261B-5D751B3C37BF}" dt="2024-08-22T19:45:05.517" v="1061" actId="20577"/>
          <ac:spMkLst>
            <pc:docMk/>
            <pc:sldMk cId="1579794914" sldId="870"/>
            <ac:spMk id="2" creationId="{6339A042-CBFC-ED09-FA8A-35B83D65FFED}"/>
          </ac:spMkLst>
        </pc:spChg>
        <pc:spChg chg="mod ord">
          <ac:chgData name="Nele Kempenaers" userId="S::nkempenaers@ad.ua.ac.be::2c022001-d211-455f-9142-0f84ea8a7be5" providerId="AD" clId="Web-{8A1668BD-E49F-1DC6-261B-5D751B3C37BF}" dt="2024-08-22T19:47:28.585" v="1076" actId="20577"/>
          <ac:spMkLst>
            <pc:docMk/>
            <pc:sldMk cId="1579794914" sldId="870"/>
            <ac:spMk id="3" creationId="{03CC0CD1-EB2F-30A3-45DB-DD6CC2BE05E1}"/>
          </ac:spMkLst>
        </pc:spChg>
        <pc:spChg chg="del">
          <ac:chgData name="Nele Kempenaers" userId="S::nkempenaers@ad.ua.ac.be::2c022001-d211-455f-9142-0f84ea8a7be5" providerId="AD" clId="Web-{8A1668BD-E49F-1DC6-261B-5D751B3C37BF}" dt="2024-08-22T19:44:56.673" v="1054"/>
          <ac:spMkLst>
            <pc:docMk/>
            <pc:sldMk cId="1579794914" sldId="870"/>
            <ac:spMk id="4" creationId="{99168C97-34F0-59A4-6D43-24363A2470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C489C-4042-734B-B1B2-DD6D4BCBBBBC}" type="datetimeFigureOut">
              <a:rPr lang="nl-BE" smtClean="0"/>
              <a:t>22/08/2024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F00E-E137-3449-830E-0618344EDA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57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771525"/>
            <a:ext cx="6664325" cy="37496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41762"/>
            <a:ext cx="4984962" cy="44142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8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7d3563c7a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g107d3563c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11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90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103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dc59d8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0fdc59d8d3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F00E-E137-3449-830E-0618344EDA2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7045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fdc59d8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0fdc59d8d3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1133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5159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8456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014855522_0_6:notes"/>
          <p:cNvSpPr txBox="1">
            <a:spLocks noGrp="1"/>
          </p:cNvSpPr>
          <p:nvPr>
            <p:ph type="body" idx="1"/>
          </p:nvPr>
        </p:nvSpPr>
        <p:spPr>
          <a:xfrm>
            <a:off x="680560" y="4723448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g2201485552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90" y="745808"/>
            <a:ext cx="45375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014855522_0_92:notes"/>
          <p:cNvSpPr txBox="1">
            <a:spLocks noGrp="1"/>
          </p:cNvSpPr>
          <p:nvPr>
            <p:ph type="body" idx="1"/>
          </p:nvPr>
        </p:nvSpPr>
        <p:spPr>
          <a:xfrm>
            <a:off x="680560" y="4723448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g2201485552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90" y="745808"/>
            <a:ext cx="45375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014855522_0_172:notes"/>
          <p:cNvSpPr txBox="1">
            <a:spLocks noGrp="1"/>
          </p:cNvSpPr>
          <p:nvPr>
            <p:ph type="body" idx="1"/>
          </p:nvPr>
        </p:nvSpPr>
        <p:spPr>
          <a:xfrm>
            <a:off x="680560" y="4723448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g22014855522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90" y="745808"/>
            <a:ext cx="45375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4768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32bc77d3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232bc77d34_0_9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232bc77d3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2232bc77d34_0_3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32bc77d3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232bc77d34_0_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32bc77d3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2232bc77d34_0_5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9047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29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4124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938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fb3973b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20fb3973b1b_1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66ce8635_1_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10766ce863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766ce8635_1_1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g10766ce863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469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enk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F0EA669-8677-CD4C-AD8D-C4852AC0E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4638" indent="-274638"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b="1" i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 b="0" i="0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001DE70-4479-594D-A26D-6DB2E92A0A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24" y="4184248"/>
            <a:ext cx="3434216" cy="2050586"/>
          </a:xfrm>
        </p:spPr>
        <p:txBody>
          <a:bodyPr lIns="0" tIns="0" rIns="0" bIns="0"/>
          <a:lstStyle>
            <a:lvl1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67FEAD4B-4784-944D-8A3A-6F8F05B2424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9572" y="4184248"/>
            <a:ext cx="3444601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200DA6C-1B4D-7949-8FFA-3FD5A35A03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25016" y="4184248"/>
            <a:ext cx="3422523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70" y="3547641"/>
            <a:ext cx="345701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711" y="3547641"/>
            <a:ext cx="342382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35526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106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EE21860-5FC5-0A4C-BF9F-FA989D78CD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466" y="4248036"/>
            <a:ext cx="3439464" cy="1989251"/>
          </a:xfrm>
        </p:spPr>
        <p:txBody>
          <a:bodyPr lIns="0" tIns="0" rIns="0" bIns="0"/>
          <a:lstStyle>
            <a:lvl1pPr algn="ctr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1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25749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19">
            <a:extLst>
              <a:ext uri="{FF2B5EF4-FFF2-40B4-BE49-F238E27FC236}">
                <a16:creationId xmlns:a16="http://schemas.microsoft.com/office/drawing/2014/main" id="{BAE77478-3281-CE4C-A99F-3E6F4A49E17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3177" y="4248037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521" y="3725750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2" name="Tijdelijke aanduiding voor inhoud 19">
            <a:extLst>
              <a:ext uri="{FF2B5EF4-FFF2-40B4-BE49-F238E27FC236}">
                <a16:creationId xmlns:a16="http://schemas.microsoft.com/office/drawing/2014/main" id="{050AED9D-9374-024A-95E7-51259149F7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70394" y="4226560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9738" y="3704273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grafiek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</p:spPr>
        <p:txBody>
          <a:bodyPr/>
          <a:lstStyle>
            <a:lvl1pPr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2" y="1884660"/>
            <a:ext cx="10494433" cy="15240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44552" y="3599160"/>
            <a:ext cx="10494433" cy="1270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7E002F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1" y="2411413"/>
            <a:ext cx="5145616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8" y="2411413"/>
            <a:ext cx="5145617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69328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Noto Sans"/>
              <a:buChar char="▪"/>
              <a:defRPr sz="2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12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wideimageandtext">
  <p:cSld name="UAntwerpen_wideimageand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>
            <a:spLocks noGrp="1"/>
          </p:cNvSpPr>
          <p:nvPr>
            <p:ph type="pic" idx="2"/>
          </p:nvPr>
        </p:nvSpPr>
        <p:spPr>
          <a:xfrm>
            <a:off x="623888" y="620713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61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BE210D56-4E21-934F-8202-FD47D01F6A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4313" y="2272145"/>
            <a:ext cx="5003800" cy="3965142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full">
  <p:cSld name="UAntwerpen_titleredfull">
    <p:bg>
      <p:bgPr>
        <a:solidFill>
          <a:schemeClr val="accent2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7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1600" y="1613587"/>
            <a:ext cx="18288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61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">
  <p:cSld name="UAntwerpen_1imag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0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6429781"/>
            <a:ext cx="772299" cy="225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113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withU">
  <p:cSld name="UAntwerpen_1imagewithU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63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">
  <p:cSld name="UAntwerpen_titlere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623888" y="627478"/>
            <a:ext cx="10954551" cy="5618356"/>
          </a:xfrm>
          <a:custGeom>
            <a:avLst/>
            <a:gdLst/>
            <a:ahLst/>
            <a:cxnLst/>
            <a:rect l="l" t="t" r="r" b="b"/>
            <a:pathLst>
              <a:path w="10954551" h="5618356" extrusionOk="0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6429781"/>
            <a:ext cx="772299" cy="225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4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F382-2633-44EE-A583-C4ECB8F25E1D}" type="datetimeFigureOut">
              <a:rPr lang="nl-BE" smtClean="0"/>
              <a:t>22/08/2024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627E-009F-4B15-98AC-5AD9A9EE39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0178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F382-2633-44EE-A583-C4ECB8F25E1D}" type="datetimeFigureOut">
              <a:rPr lang="nl-BE" smtClean="0"/>
              <a:t>22/08/2024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627E-009F-4B15-98AC-5AD9A9EE39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003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3icons">
  <p:cSld name="UAntwerpen_3ico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631466" y="4248036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>
            <a:spLocks noGrp="1"/>
          </p:cNvSpPr>
          <p:nvPr>
            <p:ph type="pic" idx="2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32" name="Google Shape;32;p29"/>
          <p:cNvSpPr>
            <a:spLocks noGrp="1"/>
          </p:cNvSpPr>
          <p:nvPr>
            <p:ph type="pic" idx="3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33" name="Google Shape;33;p29"/>
          <p:cNvSpPr>
            <a:spLocks noGrp="1"/>
          </p:cNvSpPr>
          <p:nvPr>
            <p:ph type="pic" idx="4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34" name="Google Shape;34;p29"/>
          <p:cNvSpPr txBox="1">
            <a:spLocks noGrp="1"/>
          </p:cNvSpPr>
          <p:nvPr>
            <p:ph type="body" idx="5"/>
          </p:nvPr>
        </p:nvSpPr>
        <p:spPr>
          <a:xfrm>
            <a:off x="630810" y="3725749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6"/>
          </p:nvPr>
        </p:nvSpPr>
        <p:spPr>
          <a:xfrm>
            <a:off x="8123177" y="4248037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7"/>
          </p:nvPr>
        </p:nvSpPr>
        <p:spPr>
          <a:xfrm>
            <a:off x="8122521" y="3725750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8"/>
          </p:nvPr>
        </p:nvSpPr>
        <p:spPr>
          <a:xfrm>
            <a:off x="4370394" y="4226560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9"/>
          </p:nvPr>
        </p:nvSpPr>
        <p:spPr>
          <a:xfrm>
            <a:off x="4369738" y="3704273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4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6icons">
  <p:cSld name="UAntwerpen_6ico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1"/>
          </p:nvPr>
        </p:nvSpPr>
        <p:spPr>
          <a:xfrm>
            <a:off x="1339266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>
            <a:spLocks noGrp="1"/>
          </p:cNvSpPr>
          <p:nvPr>
            <p:ph type="pic" idx="2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3" name="Google Shape;43;p32"/>
          <p:cNvSpPr txBox="1">
            <a:spLocks noGrp="1"/>
          </p:cNvSpPr>
          <p:nvPr>
            <p:ph type="body" idx="3"/>
          </p:nvPr>
        </p:nvSpPr>
        <p:spPr>
          <a:xfrm>
            <a:off x="5070977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>
            <a:spLocks noGrp="1"/>
          </p:cNvSpPr>
          <p:nvPr>
            <p:ph type="pic" idx="4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5" name="Google Shape;45;p32"/>
          <p:cNvSpPr txBox="1">
            <a:spLocks noGrp="1"/>
          </p:cNvSpPr>
          <p:nvPr>
            <p:ph type="body" idx="5"/>
          </p:nvPr>
        </p:nvSpPr>
        <p:spPr>
          <a:xfrm>
            <a:off x="8815080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>
            <a:spLocks noGrp="1"/>
          </p:cNvSpPr>
          <p:nvPr>
            <p:ph type="pic" idx="6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7" name="Google Shape;47;p32"/>
          <p:cNvSpPr txBox="1">
            <a:spLocks noGrp="1"/>
          </p:cNvSpPr>
          <p:nvPr>
            <p:ph type="body" idx="7"/>
          </p:nvPr>
        </p:nvSpPr>
        <p:spPr>
          <a:xfrm>
            <a:off x="5058585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8"/>
          </p:nvPr>
        </p:nvSpPr>
        <p:spPr>
          <a:xfrm>
            <a:off x="8802688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9"/>
          </p:nvPr>
        </p:nvSpPr>
        <p:spPr>
          <a:xfrm>
            <a:off x="1326874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13"/>
          </p:nvPr>
        </p:nvSpPr>
        <p:spPr>
          <a:xfrm>
            <a:off x="1339266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>
            <a:spLocks noGrp="1"/>
          </p:cNvSpPr>
          <p:nvPr>
            <p:ph type="pic" idx="14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52" name="Google Shape;52;p32"/>
          <p:cNvSpPr txBox="1">
            <a:spLocks noGrp="1"/>
          </p:cNvSpPr>
          <p:nvPr>
            <p:ph type="body" idx="15"/>
          </p:nvPr>
        </p:nvSpPr>
        <p:spPr>
          <a:xfrm>
            <a:off x="5070977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>
            <a:spLocks noGrp="1"/>
          </p:cNvSpPr>
          <p:nvPr>
            <p:ph type="pic" idx="16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54" name="Google Shape;54;p32"/>
          <p:cNvSpPr txBox="1">
            <a:spLocks noGrp="1"/>
          </p:cNvSpPr>
          <p:nvPr>
            <p:ph type="body" idx="17"/>
          </p:nvPr>
        </p:nvSpPr>
        <p:spPr>
          <a:xfrm>
            <a:off x="8815080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>
            <a:spLocks noGrp="1"/>
          </p:cNvSpPr>
          <p:nvPr>
            <p:ph type="pic" idx="18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56" name="Google Shape;56;p32"/>
          <p:cNvSpPr txBox="1">
            <a:spLocks noGrp="1"/>
          </p:cNvSpPr>
          <p:nvPr>
            <p:ph type="body" idx="19"/>
          </p:nvPr>
        </p:nvSpPr>
        <p:spPr>
          <a:xfrm>
            <a:off x="5058585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0"/>
          </p:nvPr>
        </p:nvSpPr>
        <p:spPr>
          <a:xfrm>
            <a:off x="8802688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1"/>
          </p:nvPr>
        </p:nvSpPr>
        <p:spPr>
          <a:xfrm>
            <a:off x="1326874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791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volvl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5C0A10-7AE5-B54C-981D-2DBA7B6F3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572" y="1546407"/>
            <a:ext cx="2064856" cy="51875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4E5934-9A08-7D46-AB52-9B1B9672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69" y="620713"/>
            <a:ext cx="2486743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4"/>
            <a:ext cx="7888932" cy="56201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8932" h="5620106">
                <a:moveTo>
                  <a:pt x="0" y="0"/>
                </a:moveTo>
                <a:lnTo>
                  <a:pt x="7888932" y="3530"/>
                </a:lnTo>
                <a:cubicBezTo>
                  <a:pt x="7887755" y="1875722"/>
                  <a:pt x="7886579" y="3747914"/>
                  <a:pt x="7885402" y="5620106"/>
                </a:cubicBez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81369" y="2271713"/>
            <a:ext cx="2486944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38283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me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2017C2-62B9-7241-8D8F-9F2D5F7E6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  <a:p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quote 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50CA85-5F7A-7D40-9502-BA4C889D9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20713"/>
            <a:ext cx="10944224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90" y="1376364"/>
            <a:ext cx="10948997" cy="48644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  <a:gd name="connsiteX0" fmla="*/ 0 w 10006355"/>
              <a:gd name="connsiteY0" fmla="*/ 0 h 5620106"/>
              <a:gd name="connsiteX1" fmla="*/ 7888932 w 10006355"/>
              <a:gd name="connsiteY1" fmla="*/ 3530 h 5620106"/>
              <a:gd name="connsiteX2" fmla="*/ 10006355 w 10006355"/>
              <a:gd name="connsiteY2" fmla="*/ 5620106 h 5620106"/>
              <a:gd name="connsiteX3" fmla="*/ 253304 w 10006355"/>
              <a:gd name="connsiteY3" fmla="*/ 5616575 h 5620106"/>
              <a:gd name="connsiteX4" fmla="*/ 202263 w 10006355"/>
              <a:gd name="connsiteY4" fmla="*/ 5611430 h 5620106"/>
              <a:gd name="connsiteX5" fmla="*/ 0 w 10006355"/>
              <a:gd name="connsiteY5" fmla="*/ 5363262 h 5620106"/>
              <a:gd name="connsiteX6" fmla="*/ 0 w 10006355"/>
              <a:gd name="connsiteY6" fmla="*/ 0 h 5620106"/>
              <a:gd name="connsiteX0" fmla="*/ 0 w 10947314"/>
              <a:gd name="connsiteY0" fmla="*/ 0 h 5620106"/>
              <a:gd name="connsiteX1" fmla="*/ 7888932 w 10947314"/>
              <a:gd name="connsiteY1" fmla="*/ 3530 h 5620106"/>
              <a:gd name="connsiteX2" fmla="*/ 10947314 w 10947314"/>
              <a:gd name="connsiteY2" fmla="*/ 5620106 h 5620106"/>
              <a:gd name="connsiteX3" fmla="*/ 253304 w 10947314"/>
              <a:gd name="connsiteY3" fmla="*/ 5616575 h 5620106"/>
              <a:gd name="connsiteX4" fmla="*/ 202263 w 10947314"/>
              <a:gd name="connsiteY4" fmla="*/ 5611430 h 5620106"/>
              <a:gd name="connsiteX5" fmla="*/ 0 w 10947314"/>
              <a:gd name="connsiteY5" fmla="*/ 5363262 h 5620106"/>
              <a:gd name="connsiteX6" fmla="*/ 0 w 10947314"/>
              <a:gd name="connsiteY6" fmla="*/ 0 h 5620106"/>
              <a:gd name="connsiteX0" fmla="*/ 0 w 10947315"/>
              <a:gd name="connsiteY0" fmla="*/ 0 h 5620106"/>
              <a:gd name="connsiteX1" fmla="*/ 10148806 w 10947315"/>
              <a:gd name="connsiteY1" fmla="*/ 3530 h 5620106"/>
              <a:gd name="connsiteX2" fmla="*/ 10947314 w 10947315"/>
              <a:gd name="connsiteY2" fmla="*/ 5620106 h 5620106"/>
              <a:gd name="connsiteX3" fmla="*/ 253304 w 10947315"/>
              <a:gd name="connsiteY3" fmla="*/ 5616575 h 5620106"/>
              <a:gd name="connsiteX4" fmla="*/ 202263 w 10947315"/>
              <a:gd name="connsiteY4" fmla="*/ 5611430 h 5620106"/>
              <a:gd name="connsiteX5" fmla="*/ 0 w 10947315"/>
              <a:gd name="connsiteY5" fmla="*/ 5363262 h 5620106"/>
              <a:gd name="connsiteX6" fmla="*/ 0 w 10947315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48997"/>
              <a:gd name="connsiteY0" fmla="*/ 0 h 5620106"/>
              <a:gd name="connsiteX1" fmla="*/ 10948997 w 10948997"/>
              <a:gd name="connsiteY1" fmla="*/ 759180 h 5620106"/>
              <a:gd name="connsiteX2" fmla="*/ 10947314 w 10948997"/>
              <a:gd name="connsiteY2" fmla="*/ 5620106 h 5620106"/>
              <a:gd name="connsiteX3" fmla="*/ 253304 w 10948997"/>
              <a:gd name="connsiteY3" fmla="*/ 5616575 h 5620106"/>
              <a:gd name="connsiteX4" fmla="*/ 202263 w 10948997"/>
              <a:gd name="connsiteY4" fmla="*/ 5611430 h 5620106"/>
              <a:gd name="connsiteX5" fmla="*/ 0 w 10948997"/>
              <a:gd name="connsiteY5" fmla="*/ 5363262 h 5620106"/>
              <a:gd name="connsiteX6" fmla="*/ 0 w 10948997"/>
              <a:gd name="connsiteY6" fmla="*/ 0 h 5620106"/>
              <a:gd name="connsiteX0" fmla="*/ 3175 w 10948997"/>
              <a:gd name="connsiteY0" fmla="*/ 0 h 4864456"/>
              <a:gd name="connsiteX1" fmla="*/ 10948997 w 10948997"/>
              <a:gd name="connsiteY1" fmla="*/ 3530 h 4864456"/>
              <a:gd name="connsiteX2" fmla="*/ 10947314 w 10948997"/>
              <a:gd name="connsiteY2" fmla="*/ 4864456 h 4864456"/>
              <a:gd name="connsiteX3" fmla="*/ 253304 w 10948997"/>
              <a:gd name="connsiteY3" fmla="*/ 4860925 h 4864456"/>
              <a:gd name="connsiteX4" fmla="*/ 202263 w 10948997"/>
              <a:gd name="connsiteY4" fmla="*/ 4855780 h 4864456"/>
              <a:gd name="connsiteX5" fmla="*/ 0 w 10948997"/>
              <a:gd name="connsiteY5" fmla="*/ 4607612 h 4864456"/>
              <a:gd name="connsiteX6" fmla="*/ 3175 w 10948997"/>
              <a:gd name="connsiteY6" fmla="*/ 0 h 48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8997" h="4864456">
                <a:moveTo>
                  <a:pt x="3175" y="0"/>
                </a:moveTo>
                <a:lnTo>
                  <a:pt x="10948997" y="3530"/>
                </a:lnTo>
                <a:cubicBezTo>
                  <a:pt x="10946568" y="2811818"/>
                  <a:pt x="10948491" y="2992264"/>
                  <a:pt x="10947314" y="4864456"/>
                </a:cubicBezTo>
                <a:lnTo>
                  <a:pt x="253304" y="4860925"/>
                </a:lnTo>
                <a:lnTo>
                  <a:pt x="202263" y="4855780"/>
                </a:lnTo>
                <a:cubicBezTo>
                  <a:pt x="86832" y="4832159"/>
                  <a:pt x="0" y="4730026"/>
                  <a:pt x="0" y="4607612"/>
                </a:cubicBezTo>
                <a:cubicBezTo>
                  <a:pt x="1058" y="3071741"/>
                  <a:pt x="2117" y="1535871"/>
                  <a:pt x="317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23045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84482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</p:spPr>
        <p:txBody>
          <a:bodyPr lIns="0" tIns="0" rIns="0" bIns="0">
            <a:noAutofit/>
          </a:bodyPr>
          <a:lstStyle>
            <a:lvl1pPr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00FD63E4-7A1F-3F45-BEA4-5214676296E8}"/>
              </a:ext>
            </a:extLst>
          </p:cNvPr>
          <p:cNvSpPr txBox="1">
            <a:spLocks/>
          </p:cNvSpPr>
          <p:nvPr userDrawn="1"/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E038E271-308C-2E46-A3EC-56326F9084CC}" type="slidenum">
              <a:rPr lang="nl-BE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‹nr.›</a:t>
            </a:fld>
            <a:endParaRPr lang="nl-B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/>
              <a:t>Quote</a:t>
            </a:r>
            <a:endParaRPr lang="en-BE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BE" sz="1600" b="0" i="0">
              <a:latin typeface="ITC Officina Sans Std Book" panose="020B0506040203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9ECB3C9-12BB-DD49-AC9C-6DE65FEA7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550" cy="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8654313-1537-5142-95BA-4A8661FBC4E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2596742" cy="5616575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reed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2382" y="3547641"/>
            <a:ext cx="5136894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3" y="3547641"/>
            <a:ext cx="5136895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22381" y="627326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2" y="4181794"/>
            <a:ext cx="5151143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422381" y="4181794"/>
            <a:ext cx="5145732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C5081F70-5BB7-4244-9760-58A4397C3E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2723" y="620713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55907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12A970-25E8-F848-AB25-F68D4AA31EA7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Titel</a:t>
            </a:r>
            <a:endParaRPr lang="nl-BE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C89CC1E-5699-C54E-83AE-63F796F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nl-NL"/>
              <a:t>Ondertitel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16" r:id="rId3"/>
    <p:sldLayoutId id="2147484117" r:id="rId4"/>
    <p:sldLayoutId id="2147484118" r:id="rId5"/>
    <p:sldLayoutId id="2147484106" r:id="rId6"/>
    <p:sldLayoutId id="2147484107" r:id="rId7"/>
    <p:sldLayoutId id="2147484108" r:id="rId8"/>
    <p:sldLayoutId id="2147484119" r:id="rId9"/>
    <p:sldLayoutId id="2147484109" r:id="rId10"/>
    <p:sldLayoutId id="2147484110" r:id="rId11"/>
    <p:sldLayoutId id="2147484111" r:id="rId12"/>
    <p:sldLayoutId id="2147484113" r:id="rId13"/>
    <p:sldLayoutId id="2147484112" r:id="rId14"/>
    <p:sldLayoutId id="2147484102" r:id="rId15"/>
    <p:sldLayoutId id="2147484120" r:id="rId16"/>
    <p:sldLayoutId id="2147484123" r:id="rId17"/>
    <p:sldLayoutId id="2147484125" r:id="rId18"/>
    <p:sldLayoutId id="2147484126" r:id="rId19"/>
    <p:sldLayoutId id="2147484127" r:id="rId20"/>
    <p:sldLayoutId id="2147484132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</p:sldLayoutIdLst>
  <p:hf hdr="0" ftr="0" dt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740815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2pPr>
      <a:lvl3pPr marL="1090057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3pPr>
      <a:lvl4pPr marL="1454114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4pPr>
      <a:lvl5pPr marL="1663658" indent="-22647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aurus.com/" TargetMode="External"/><Relationship Id="rId2" Type="http://schemas.openxmlformats.org/officeDocument/2006/relationships/hyperlink" Target="https://eslexpertz.com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mindmup.com/" TargetMode="External"/><Relationship Id="rId4" Type="http://schemas.openxmlformats.org/officeDocument/2006/relationships/hyperlink" Target="https://www.canva.com/en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ingenglish.org.uk/" TargetMode="External"/><Relationship Id="rId2" Type="http://schemas.openxmlformats.org/officeDocument/2006/relationships/hyperlink" Target="https://educationendowmentfoundation.org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heteachertoolkit.com/" TargetMode="External"/><Relationship Id="rId5" Type="http://schemas.openxmlformats.org/officeDocument/2006/relationships/hyperlink" Target="https://webinars.eltngl.com/" TargetMode="External"/><Relationship Id="rId4" Type="http://schemas.openxmlformats.org/officeDocument/2006/relationships/hyperlink" Target="https://teachingenglishwithoxford.oup.com/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teens.britishcouncil.org/skills/writ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bbc.co.uk/bitesize/topics/z43dwnb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efrlevels.com/textanalysis/index.html" TargetMode="External"/><Relationship Id="rId2" Type="http://schemas.openxmlformats.org/officeDocument/2006/relationships/hyperlink" Target="http://www.natcorp.ox.ac.uk/" TargetMode="Externa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dmup.com/" TargetMode="Externa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bridge.org/elt/blog/2020/10/01/essential-tips-for-teaching-pronunciation-part-2/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bbc.co.uk/learningenglish/english/features/pronunciation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ddeubel.edublogs.org/2018/10/24/voice-typing-for-student-story-retellin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nearpod.com/" TargetMode="External"/><Relationship Id="rId13" Type="http://schemas.openxmlformats.org/officeDocument/2006/relationships/hyperlink" Target="https://classroomscreen.com/" TargetMode="External"/><Relationship Id="rId3" Type="http://schemas.openxmlformats.org/officeDocument/2006/relationships/hyperlink" Target="https://kahoot.com/schools-u/" TargetMode="External"/><Relationship Id="rId7" Type="http://schemas.openxmlformats.org/officeDocument/2006/relationships/hyperlink" Target="https://www.socrative.com/" TargetMode="External"/><Relationship Id="rId12" Type="http://schemas.openxmlformats.org/officeDocument/2006/relationships/hyperlink" Target="https://jeopardylabs.com/" TargetMode="External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app.wizer.me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mentimeter.com/" TargetMode="External"/><Relationship Id="rId11" Type="http://schemas.openxmlformats.org/officeDocument/2006/relationships/hyperlink" Target="https://englishteaching101.com/edtech-formative-assessment-tools/" TargetMode="External"/><Relationship Id="rId5" Type="http://schemas.openxmlformats.org/officeDocument/2006/relationships/hyperlink" Target="https://classkick.com/" TargetMode="External"/><Relationship Id="rId15" Type="http://schemas.openxmlformats.org/officeDocument/2006/relationships/hyperlink" Target="https://www.eslgamesworld.com/#google_vignette" TargetMode="External"/><Relationship Id="rId10" Type="http://schemas.openxmlformats.org/officeDocument/2006/relationships/hyperlink" Target="https://www.eu.whiteboard.chat/" TargetMode="External"/><Relationship Id="rId4" Type="http://schemas.openxmlformats.org/officeDocument/2006/relationships/hyperlink" Target="https://www.wooclap.com/" TargetMode="External"/><Relationship Id="rId9" Type="http://schemas.openxmlformats.org/officeDocument/2006/relationships/hyperlink" Target="https://whiteboard.fi/" TargetMode="External"/><Relationship Id="rId14" Type="http://schemas.openxmlformats.org/officeDocument/2006/relationships/hyperlink" Target="https://englishteaching101.com/free-word-games-maker-onlin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3447" y="4619625"/>
            <a:ext cx="8259067" cy="1665287"/>
          </a:xfrm>
        </p:spPr>
        <p:txBody>
          <a:bodyPr>
            <a:normAutofit fontScale="90000"/>
          </a:bodyPr>
          <a:lstStyle/>
          <a:p>
            <a:r>
              <a:rPr lang="nl-BE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Module 2: TESOL – Day 4</a:t>
            </a:r>
            <a:br>
              <a:rPr lang="nl-BE" altLang="en-US" sz="3200" dirty="0"/>
            </a:br>
            <a:br>
              <a:rPr lang="nl-BE" altLang="en-US" sz="1100" dirty="0"/>
            </a:b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August, 19-23, </a:t>
            </a:r>
            <a:r>
              <a:rPr lang="nl-BE" altLang="en-US" sz="2700" b="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Antwerp</a:t>
            </a: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 </a:t>
            </a:r>
            <a:br>
              <a:rPr lang="nl-BE" altLang="en-US" sz="2700" b="0" dirty="0"/>
            </a:br>
            <a:r>
              <a:rPr lang="nl-BE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ea typeface="Verdana"/>
                <a:cs typeface="Calibri"/>
              </a:rPr>
              <a:t>Ms Nele Kempenaers</a:t>
            </a:r>
            <a:br>
              <a:rPr lang="nl-BE" altLang="en-US" sz="2800" dirty="0"/>
            </a:br>
            <a:endParaRPr lang="nl-BE" altLang="en-US" sz="27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5F9EAF-4DAD-4FA9-BC2D-0881BA38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889" y="5776180"/>
            <a:ext cx="2003929" cy="712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F74732-8F37-93EC-5238-F8A12E81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682" y="454606"/>
            <a:ext cx="5006636" cy="3923470"/>
          </a:xfrm>
          <a:prstGeom prst="rect">
            <a:avLst/>
          </a:prstGeom>
        </p:spPr>
      </p:pic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BA1866F4-59CD-DE88-3C8B-C5EC1711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407" y="454606"/>
            <a:ext cx="3236214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0405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7d3563c7a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 for teaching writing</a:t>
            </a:r>
            <a:endParaRPr/>
          </a:p>
        </p:txBody>
      </p:sp>
      <p:sp>
        <p:nvSpPr>
          <p:cNvPr id="109" name="Google Shape;109;g107d3563c7a_0_5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Collaboration IN CLASS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Element of CHOICE regarding the topic and/or the use of PROMPTS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Explicitly teach the required subskills and strategies students need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Good feedback, feed forward and feed-up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Help them to turn an instruction into a checklist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Teach them how to use tools: </a:t>
            </a:r>
            <a:r>
              <a:rPr lang="nl-BE" b="0"/>
              <a:t>Spellcheckplus - Thesaurus.com – Mindmup – Canva …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A3F2D-596C-A08A-010A-AA9B7A13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Verdana"/>
                <a:cs typeface="Calibri"/>
              </a:rPr>
              <a:t>Tools </a:t>
            </a:r>
            <a:r>
              <a:rPr lang="nl-NL" dirty="0" err="1">
                <a:latin typeface="Calibri"/>
                <a:ea typeface="Verdana"/>
                <a:cs typeface="Calibri"/>
              </a:rPr>
              <a:t>and</a:t>
            </a:r>
            <a:r>
              <a:rPr lang="nl-NL" dirty="0">
                <a:latin typeface="Calibri"/>
                <a:ea typeface="Verdana"/>
                <a:cs typeface="Calibri"/>
              </a:rPr>
              <a:t> websites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F08112-D381-D9C8-E9F4-C584D08F40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ea typeface="Verdana"/>
                <a:cs typeface="Calibri Light"/>
              </a:rPr>
              <a:t>Onestopenglish.com</a:t>
            </a:r>
            <a:endParaRPr lang="nl-NL" dirty="0"/>
          </a:p>
          <a:p>
            <a:r>
              <a:rPr lang="nl-NL" dirty="0">
                <a:ea typeface="Verdana"/>
                <a:cs typeface="Calibri Light"/>
              </a:rPr>
              <a:t>British Council</a:t>
            </a:r>
          </a:p>
          <a:p>
            <a:r>
              <a:rPr lang="nl-NL" dirty="0">
                <a:ea typeface="Verdana"/>
                <a:cs typeface="Calibri Light"/>
              </a:rPr>
              <a:t>BBC </a:t>
            </a:r>
            <a:r>
              <a:rPr lang="nl-NL" err="1">
                <a:ea typeface="Verdana"/>
                <a:cs typeface="Calibri Light"/>
              </a:rPr>
              <a:t>learning</a:t>
            </a:r>
            <a:r>
              <a:rPr lang="nl-NL" dirty="0">
                <a:ea typeface="Verdana"/>
                <a:cs typeface="Calibri Light"/>
              </a:rPr>
              <a:t> English</a:t>
            </a:r>
          </a:p>
          <a:p>
            <a:r>
              <a:rPr lang="nl-NL" err="1">
                <a:ea typeface="Verdana"/>
                <a:cs typeface="Calibri Light"/>
              </a:rPr>
              <a:t>Linguahouse</a:t>
            </a:r>
            <a:r>
              <a:rPr lang="nl-NL" dirty="0">
                <a:ea typeface="Verdana"/>
                <a:cs typeface="Calibri Light"/>
              </a:rPr>
              <a:t> </a:t>
            </a:r>
            <a:endParaRPr lang="nl-NL" dirty="0"/>
          </a:p>
          <a:p>
            <a:r>
              <a:rPr lang="nl-NL" dirty="0">
                <a:ea typeface="+mn-lt"/>
                <a:cs typeface="+mn-lt"/>
                <a:hlinkClick r:id="rId2"/>
              </a:rPr>
              <a:t>https://eslexpertz.com/</a:t>
            </a:r>
            <a:r>
              <a:rPr lang="nl-NL" dirty="0">
                <a:ea typeface="+mn-lt"/>
                <a:cs typeface="+mn-lt"/>
              </a:rPr>
              <a:t> </a:t>
            </a:r>
            <a:endParaRPr lang="nl-NL"/>
          </a:p>
          <a:p>
            <a:endParaRPr lang="nl-NL" dirty="0"/>
          </a:p>
          <a:p>
            <a:r>
              <a:rPr lang="nl-NL" err="1">
                <a:ea typeface="Verdana"/>
                <a:cs typeface="Calibri Light"/>
              </a:rPr>
              <a:t>ReadTheory</a:t>
            </a:r>
            <a:endParaRPr lang="nl-NL" dirty="0" err="1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9B8C51-2986-B8E6-0C9F-15F43139BE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ea typeface="+mn-lt"/>
                <a:cs typeface="+mn-lt"/>
                <a:hlinkClick r:id="rId3"/>
              </a:rPr>
              <a:t>https://www.thesaurus.com/</a:t>
            </a:r>
            <a:endParaRPr lang="nl-NL"/>
          </a:p>
          <a:p>
            <a:r>
              <a:rPr lang="nl-NL" dirty="0">
                <a:ea typeface="Calibri"/>
                <a:cs typeface="Calibri"/>
              </a:rPr>
              <a:t>Spellcheckplus</a:t>
            </a:r>
          </a:p>
          <a:p>
            <a:endParaRPr lang="nl-NL" dirty="0">
              <a:ea typeface="Calibri"/>
              <a:cs typeface="Calibri"/>
            </a:endParaRPr>
          </a:p>
          <a:p>
            <a:r>
              <a:rPr lang="nl-NL" dirty="0">
                <a:ea typeface="+mn-lt"/>
                <a:cs typeface="+mn-lt"/>
                <a:hlinkClick r:id="rId4"/>
              </a:rPr>
              <a:t>https://www.canva.com/en/</a:t>
            </a:r>
            <a:endParaRPr lang="nl-NL"/>
          </a:p>
          <a:p>
            <a:r>
              <a:rPr lang="nl-NL" dirty="0">
                <a:ea typeface="+mn-lt"/>
                <a:cs typeface="+mn-lt"/>
                <a:hlinkClick r:id="rId5"/>
              </a:rPr>
              <a:t>https://www.mindmup.com/</a:t>
            </a:r>
            <a:r>
              <a:rPr lang="nl-NL" dirty="0">
                <a:ea typeface="+mn-lt"/>
                <a:cs typeface="+mn-lt"/>
              </a:rPr>
              <a:t> </a:t>
            </a:r>
          </a:p>
          <a:p>
            <a:endParaRPr lang="nl-NL" dirty="0">
              <a:ea typeface="Calibri"/>
              <a:cs typeface="Calibri"/>
            </a:endParaRPr>
          </a:p>
          <a:p>
            <a:endParaRPr lang="nl-NL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4193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9A042-CBFC-ED09-FA8A-35B83D65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Continued</a:t>
            </a:r>
            <a:r>
              <a:rPr lang="nl-NL" dirty="0">
                <a:latin typeface="Calibri"/>
                <a:ea typeface="Verdana"/>
                <a:cs typeface="Calibri"/>
              </a:rPr>
              <a:t> CPD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CC0CD1-EB2F-30A3-45DB-DD6CC2BE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b="0" dirty="0">
                <a:ea typeface="+mn-lt"/>
                <a:cs typeface="+mn-lt"/>
                <a:hlinkClick r:id="rId2"/>
              </a:rPr>
              <a:t>https://educationendowmentfoundation.org.uk/</a:t>
            </a:r>
            <a:endParaRPr lang="nl-NL"/>
          </a:p>
          <a:p>
            <a:pPr marL="274320" indent="-274320"/>
            <a:r>
              <a:rPr lang="nl-NL" b="0" dirty="0">
                <a:ea typeface="+mn-lt"/>
                <a:cs typeface="+mn-lt"/>
                <a:hlinkClick r:id="rId3"/>
              </a:rPr>
              <a:t>https://www.teachingenglish.org.uk/</a:t>
            </a:r>
            <a:endParaRPr lang="nl-NL" b="0" dirty="0">
              <a:ea typeface="+mn-lt"/>
            </a:endParaRPr>
          </a:p>
          <a:p>
            <a:pPr marL="274320" indent="-274320"/>
            <a:r>
              <a:rPr lang="nl-NL" b="0" dirty="0">
                <a:ea typeface="+mn-lt"/>
                <a:cs typeface="+mn-lt"/>
                <a:hlinkClick r:id="rId4"/>
              </a:rPr>
              <a:t>https://teachingenglishwithoxford.oup.com/</a:t>
            </a:r>
            <a:endParaRPr lang="nl-NL" b="0" dirty="0">
              <a:ea typeface="+mn-lt"/>
            </a:endParaRPr>
          </a:p>
          <a:p>
            <a:pPr marL="274320" indent="-274320"/>
            <a:r>
              <a:rPr lang="nl-NL" b="0" dirty="0">
                <a:ea typeface="+mn-lt"/>
                <a:cs typeface="+mn-lt"/>
                <a:hlinkClick r:id="rId5"/>
              </a:rPr>
              <a:t>https://webinars.eltngl.com/</a:t>
            </a:r>
            <a:r>
              <a:rPr lang="nl-NL" b="0" dirty="0">
                <a:ea typeface="+mn-lt"/>
                <a:cs typeface="+mn-lt"/>
              </a:rPr>
              <a:t> </a:t>
            </a:r>
          </a:p>
          <a:p>
            <a:pPr marL="274320" indent="-274320"/>
            <a:r>
              <a:rPr lang="nl-NL" b="0" dirty="0">
                <a:ea typeface="+mn-lt"/>
                <a:cs typeface="+mn-lt"/>
                <a:hlinkClick r:id="rId6"/>
              </a:rPr>
              <a:t>https://www.theteachertoolkit.com/</a:t>
            </a:r>
            <a:endParaRPr lang="nl-NL" b="0" dirty="0">
              <a:ea typeface="+mn-lt"/>
            </a:endParaRPr>
          </a:p>
          <a:p>
            <a:pPr marL="274320" indent="-274320"/>
            <a:endParaRPr lang="nl-NL" b="0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7949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Sharing</a:t>
            </a:r>
            <a:r>
              <a:rPr lang="nl-BE" dirty="0"/>
              <a:t> is </a:t>
            </a:r>
            <a:r>
              <a:rPr lang="nl-BE" dirty="0" err="1"/>
              <a:t>caring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4571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TIMESAVING TIPS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REPETITION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BE SELECTIVE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Word count?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When do you mark? (after peer- and self-assessment!)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What do you mark? (content and/or form?) 🡪 clarify writing focus!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TECHNOLOGY as your friend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37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5626" y="94603"/>
            <a:ext cx="8900747" cy="66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98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825B0-6FC6-8DD5-CF37-0C0150B4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Calibri"/>
                <a:ea typeface="Verdana"/>
                <a:cs typeface="Calibri"/>
              </a:rPr>
              <a:t>Writing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assignment</a:t>
            </a:r>
            <a:r>
              <a:rPr lang="nl-BE" dirty="0">
                <a:latin typeface="Calibri"/>
                <a:ea typeface="Verdana"/>
                <a:cs typeface="Calibri"/>
              </a:rPr>
              <a:t>  incl. AI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651B0-D57A-F7B4-3638-DD4FC0155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Write </a:t>
            </a:r>
            <a:r>
              <a:rPr lang="nl-BE" dirty="0" err="1"/>
              <a:t>an</a:t>
            </a:r>
            <a:r>
              <a:rPr lang="nl-BE" dirty="0"/>
              <a:t> email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teamwork skills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manager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apply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open </a:t>
            </a:r>
            <a:r>
              <a:rPr lang="nl-BE" dirty="0" err="1"/>
              <a:t>internal</a:t>
            </a:r>
            <a:r>
              <a:rPr lang="nl-BE" dirty="0"/>
              <a:t> </a:t>
            </a:r>
            <a:r>
              <a:rPr lang="nl-BE" dirty="0" err="1"/>
              <a:t>position</a:t>
            </a:r>
            <a:r>
              <a:rPr lang="nl-BE" dirty="0"/>
              <a:t>.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do </a:t>
            </a:r>
            <a:r>
              <a:rPr lang="nl-BE" dirty="0" err="1"/>
              <a:t>very</a:t>
            </a:r>
            <a:r>
              <a:rPr lang="nl-BE" dirty="0"/>
              <a:t> well?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your</a:t>
            </a:r>
            <a:r>
              <a:rPr lang="nl-BE" dirty="0"/>
              <a:t> skills,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do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than</a:t>
            </a:r>
            <a:r>
              <a:rPr lang="nl-BE" dirty="0"/>
              <a:t> </a:t>
            </a:r>
            <a:r>
              <a:rPr lang="nl-BE" dirty="0" err="1"/>
              <a:t>others</a:t>
            </a:r>
            <a:r>
              <a:rPr lang="nl-BE" dirty="0"/>
              <a:t>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tasks</a:t>
            </a:r>
            <a:r>
              <a:rPr lang="nl-BE" dirty="0"/>
              <a:t> are </a:t>
            </a:r>
            <a:r>
              <a:rPr lang="nl-BE" dirty="0" err="1"/>
              <a:t>you</a:t>
            </a:r>
            <a:r>
              <a:rPr lang="nl-BE" dirty="0"/>
              <a:t> most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? 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kind of </a:t>
            </a:r>
            <a:r>
              <a:rPr lang="nl-BE" dirty="0" err="1"/>
              <a:t>tasks</a:t>
            </a:r>
            <a:r>
              <a:rPr lang="nl-BE" dirty="0"/>
              <a:t> are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?</a:t>
            </a:r>
          </a:p>
          <a:p>
            <a:endParaRPr lang="nl-BE" dirty="0"/>
          </a:p>
          <a:p>
            <a:r>
              <a:rPr lang="nl-BE" dirty="0"/>
              <a:t>Write at </a:t>
            </a:r>
            <a:r>
              <a:rPr lang="nl-BE" dirty="0" err="1"/>
              <a:t>least</a:t>
            </a:r>
            <a:r>
              <a:rPr lang="nl-BE" dirty="0"/>
              <a:t> 150 </a:t>
            </a:r>
            <a:r>
              <a:rPr lang="nl-BE" dirty="0" err="1"/>
              <a:t>words</a:t>
            </a:r>
            <a:r>
              <a:rPr lang="nl-BE" dirty="0"/>
              <a:t>. Check </a:t>
            </a:r>
            <a:r>
              <a:rPr lang="nl-BE" dirty="0" err="1"/>
              <a:t>grammar</a:t>
            </a:r>
            <a:r>
              <a:rPr lang="nl-BE" dirty="0"/>
              <a:t>, spelling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punctuation</a:t>
            </a:r>
            <a:r>
              <a:rPr lang="nl-BE" dirty="0"/>
              <a:t>.</a:t>
            </a:r>
          </a:p>
          <a:p>
            <a:r>
              <a:rPr lang="nl-BE" dirty="0"/>
              <a:t>MS Word: change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language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English!</a:t>
            </a:r>
          </a:p>
        </p:txBody>
      </p:sp>
    </p:spTree>
    <p:extLst>
      <p:ext uri="{BB962C8B-B14F-4D97-AF65-F5344CB8AC3E}">
        <p14:creationId xmlns:p14="http://schemas.microsoft.com/office/powerpoint/2010/main" val="325056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1AF3-4E04-6F26-A70E-C6ED0B8E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77A1A-7FC9-3C13-4205-DB939B737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Stage 1: </a:t>
            </a:r>
            <a:r>
              <a:rPr lang="nl-BE" dirty="0" err="1"/>
              <a:t>write</a:t>
            </a:r>
            <a:r>
              <a:rPr lang="nl-BE" dirty="0"/>
              <a:t> a personal, </a:t>
            </a:r>
            <a:r>
              <a:rPr lang="nl-BE" dirty="0" err="1"/>
              <a:t>polite</a:t>
            </a:r>
            <a:r>
              <a:rPr lang="nl-BE" dirty="0"/>
              <a:t> (</a:t>
            </a:r>
            <a:r>
              <a:rPr lang="nl-BE" dirty="0" err="1"/>
              <a:t>formal</a:t>
            </a:r>
            <a:r>
              <a:rPr lang="nl-BE" dirty="0"/>
              <a:t>) email</a:t>
            </a:r>
          </a:p>
          <a:p>
            <a:r>
              <a:rPr lang="nl-BE" dirty="0"/>
              <a:t>Stage 2: have </a:t>
            </a:r>
            <a:r>
              <a:rPr lang="nl-BE" dirty="0" err="1"/>
              <a:t>ChatGPT</a:t>
            </a:r>
            <a:r>
              <a:rPr lang="nl-BE" dirty="0"/>
              <a:t> or Gemini check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correct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spell</a:t>
            </a:r>
            <a:r>
              <a:rPr lang="nl-BE" dirty="0"/>
              <a:t> check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rewrite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expand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endParaRPr lang="nl-BE" dirty="0"/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Stage 3: “reverse engineer”</a:t>
            </a:r>
          </a:p>
          <a:p>
            <a:pPr lvl="1"/>
            <a:r>
              <a:rPr lang="nl-BE" dirty="0"/>
              <a:t>COMPARE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computer’s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: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did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do </a:t>
            </a:r>
            <a:r>
              <a:rPr lang="nl-BE" dirty="0" err="1"/>
              <a:t>better</a:t>
            </a:r>
            <a:r>
              <a:rPr lang="nl-BE" dirty="0"/>
              <a:t>? </a:t>
            </a:r>
            <a:r>
              <a:rPr lang="nl-BE" dirty="0" err="1"/>
              <a:t>Which</a:t>
            </a:r>
            <a:r>
              <a:rPr lang="nl-BE" dirty="0"/>
              <a:t> RULES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polite</a:t>
            </a:r>
            <a:r>
              <a:rPr lang="nl-BE" dirty="0"/>
              <a:t> </a:t>
            </a:r>
            <a:r>
              <a:rPr lang="nl-BE" dirty="0" err="1"/>
              <a:t>did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apply</a:t>
            </a:r>
            <a:r>
              <a:rPr lang="nl-BE" dirty="0"/>
              <a:t>?</a:t>
            </a:r>
          </a:p>
          <a:p>
            <a:r>
              <a:rPr lang="nl-BE" dirty="0"/>
              <a:t>Stage 4: </a:t>
            </a:r>
            <a:r>
              <a:rPr lang="nl-BE" dirty="0" err="1"/>
              <a:t>Which</a:t>
            </a:r>
            <a:r>
              <a:rPr lang="nl-BE" dirty="0"/>
              <a:t> email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send</a:t>
            </a:r>
            <a:r>
              <a:rPr lang="nl-BE" dirty="0"/>
              <a:t>? </a:t>
            </a:r>
            <a:r>
              <a:rPr lang="nl-BE" dirty="0" err="1"/>
              <a:t>Why</a:t>
            </a:r>
            <a:r>
              <a:rPr lang="nl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314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As </a:t>
            </a:r>
            <a:r>
              <a:rPr lang="nl-BE" dirty="0" err="1"/>
              <a:t>always</a:t>
            </a:r>
            <a:r>
              <a:rPr lang="nl-BE" dirty="0"/>
              <a:t>: take student </a:t>
            </a:r>
            <a:r>
              <a:rPr lang="nl-BE" dirty="0" err="1"/>
              <a:t>differences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account</a:t>
            </a:r>
            <a:endParaRPr dirty="0"/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Amount of pre-teaching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Group work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Text length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Guidance on final form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Time available?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583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Mind the traps!</a:t>
            </a:r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Writing is NOT effortless, NOT always homework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Feedback/feed forward not only </a:t>
            </a:r>
            <a:r>
              <a:rPr lang="nl-BE" i="1"/>
              <a:t>after</a:t>
            </a:r>
            <a:r>
              <a:rPr lang="nl-BE"/>
              <a:t> writing – avoid red pen syndrome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 readers?!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 differentiation?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/>
              <a:t>Not </a:t>
            </a:r>
            <a:r>
              <a:rPr lang="nl-BE" i="1"/>
              <a:t>another</a:t>
            </a:r>
            <a:r>
              <a:rPr lang="nl-BE"/>
              <a:t> email…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26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nl-BE" dirty="0">
                <a:latin typeface="Calibri"/>
                <a:ea typeface="Verdana"/>
                <a:cs typeface="Calibri"/>
              </a:rPr>
              <a:t>WRITING ACTIVITIES (</a:t>
            </a:r>
            <a:r>
              <a:rPr lang="nl-BE" dirty="0" err="1">
                <a:latin typeface="Calibri"/>
                <a:ea typeface="Verdana"/>
                <a:cs typeface="Calibri"/>
              </a:rPr>
              <a:t>mainly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for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fluency</a:t>
            </a:r>
            <a:r>
              <a:rPr lang="nl-BE" dirty="0">
                <a:latin typeface="Calibri"/>
                <a:ea typeface="Verdana"/>
                <a:cs typeface="Calibri"/>
              </a:rPr>
              <a:t>)</a:t>
            </a:r>
            <a:endParaRPr dirty="0">
              <a:latin typeface="Calibri"/>
              <a:ea typeface="Verdana"/>
              <a:cs typeface="Calibri"/>
            </a:endParaRPr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</a:pPr>
            <a:r>
              <a:rPr lang="nl-BE" err="1">
                <a:solidFill>
                  <a:srgbClr val="FF0000"/>
                </a:solidFill>
              </a:rPr>
              <a:t>Variation</a:t>
            </a:r>
            <a:r>
              <a:rPr lang="nl-BE" dirty="0"/>
              <a:t> is KEY</a:t>
            </a:r>
          </a:p>
          <a:p>
            <a:pPr marL="95250" indent="0">
              <a:buNone/>
            </a:pPr>
            <a:endParaRPr lang="nl-BE" dirty="0"/>
          </a:p>
          <a:p>
            <a:pPr>
              <a:buFont typeface="Noto Sans Symbols"/>
              <a:buChar char="▪"/>
            </a:pPr>
            <a:endParaRPr lang="nl-BE" dirty="0"/>
          </a:p>
        </p:txBody>
      </p:sp>
      <p:pic>
        <p:nvPicPr>
          <p:cNvPr id="2" name="Afbeelding 1" descr="Afbeelding met tekst, schermopname, Lettertype, informatie&#10;&#10;Automatisch gegenereerde beschrijving">
            <a:extLst>
              <a:ext uri="{FF2B5EF4-FFF2-40B4-BE49-F238E27FC236}">
                <a16:creationId xmlns:a16="http://schemas.microsoft.com/office/drawing/2014/main" id="{388AABAA-331E-9637-C9B0-0BC320EC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58" y="2154601"/>
            <a:ext cx="10834170" cy="26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/>
              <a:t>WRITING ACTIVITIES (</a:t>
            </a:r>
            <a:r>
              <a:rPr lang="nl-BE" err="1"/>
              <a:t>mainly</a:t>
            </a:r>
            <a:r>
              <a:rPr lang="nl-BE"/>
              <a:t> </a:t>
            </a:r>
            <a:r>
              <a:rPr lang="nl-BE" err="1"/>
              <a:t>for</a:t>
            </a:r>
            <a:r>
              <a:rPr lang="nl-BE"/>
              <a:t> </a:t>
            </a:r>
            <a:r>
              <a:rPr lang="nl-BE" err="1"/>
              <a:t>fluency</a:t>
            </a:r>
            <a:r>
              <a:rPr lang="nl-BE"/>
              <a:t>)</a:t>
            </a:r>
          </a:p>
        </p:txBody>
      </p:sp>
      <p:pic>
        <p:nvPicPr>
          <p:cNvPr id="3" name="Afbeelding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5B779ACC-4448-4AFA-5B89-927388FE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5" y="1304249"/>
            <a:ext cx="10138721" cy="4756082"/>
          </a:xfrm>
          <a:prstGeom prst="rect">
            <a:avLst/>
          </a:prstGeom>
          <a:noFill/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22863D-A334-0592-8ADD-1A394D2A2C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102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/>
              <a:t>WRITING ACTIVITIES (</a:t>
            </a:r>
            <a:r>
              <a:rPr lang="nl-BE" err="1"/>
              <a:t>mainly</a:t>
            </a:r>
            <a:r>
              <a:rPr lang="nl-BE"/>
              <a:t> </a:t>
            </a:r>
            <a:r>
              <a:rPr lang="nl-BE" err="1"/>
              <a:t>for</a:t>
            </a:r>
            <a:r>
              <a:rPr lang="nl-BE"/>
              <a:t> </a:t>
            </a:r>
            <a:r>
              <a:rPr lang="nl-BE" err="1"/>
              <a:t>fluency</a:t>
            </a:r>
            <a:r>
              <a:rPr lang="nl-BE"/>
              <a:t>)</a:t>
            </a:r>
          </a:p>
        </p:txBody>
      </p:sp>
      <p:pic>
        <p:nvPicPr>
          <p:cNvPr id="2" name="Tijdelijke aanduiding voor inhoud 1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85F0282F-8D54-579A-CBE3-68E0646F5C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9298" y="2088762"/>
            <a:ext cx="10837664" cy="1454678"/>
          </a:xfrm>
        </p:spPr>
      </p:pic>
    </p:spTree>
    <p:extLst>
      <p:ext uri="{BB962C8B-B14F-4D97-AF65-F5344CB8AC3E}">
        <p14:creationId xmlns:p14="http://schemas.microsoft.com/office/powerpoint/2010/main" val="386935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015946-E063-E789-8C38-5E18BDA7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By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the</a:t>
            </a:r>
            <a:r>
              <a:rPr lang="nl-NL" dirty="0">
                <a:latin typeface="Calibri"/>
                <a:ea typeface="Verdana"/>
                <a:cs typeface="Calibri"/>
              </a:rPr>
              <a:t> end of </a:t>
            </a:r>
            <a:r>
              <a:rPr lang="nl-NL" dirty="0" err="1">
                <a:latin typeface="Calibri"/>
                <a:ea typeface="Verdana"/>
                <a:cs typeface="Calibri"/>
              </a:rPr>
              <a:t>day</a:t>
            </a:r>
            <a:r>
              <a:rPr lang="nl-NL" dirty="0">
                <a:latin typeface="Calibri"/>
                <a:ea typeface="Verdana"/>
                <a:cs typeface="Calibri"/>
              </a:rPr>
              <a:t> 4 </a:t>
            </a:r>
            <a:r>
              <a:rPr lang="nl-NL" dirty="0" err="1">
                <a:latin typeface="Calibri"/>
                <a:ea typeface="Verdana"/>
                <a:cs typeface="Calibri"/>
              </a:rPr>
              <a:t>you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can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4C3253C-67E2-5849-384F-D2E0B44D4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740410" lvl="1" indent="-378460" algn="just"/>
            <a:r>
              <a:rPr lang="en-US" b="0" dirty="0"/>
              <a:t>See the merits of task-based learning</a:t>
            </a:r>
            <a:endParaRPr lang="nl-NL"/>
          </a:p>
          <a:p>
            <a:pPr marL="740410" lvl="1" indent="-378460" algn="just"/>
            <a:r>
              <a:rPr lang="en-US" dirty="0">
                <a:ea typeface="Verdana"/>
                <a:cs typeface="Calibri Light"/>
              </a:rPr>
              <a:t>Use</a:t>
            </a:r>
            <a:r>
              <a:rPr lang="en-US" b="0" dirty="0">
                <a:ea typeface="Verdana"/>
                <a:cs typeface="Calibri Light"/>
              </a:rPr>
              <a:t> E-S-A building blocks</a:t>
            </a:r>
            <a:r>
              <a:rPr lang="en-US" dirty="0">
                <a:ea typeface="Verdana"/>
                <a:cs typeface="Calibri Light"/>
              </a:rPr>
              <a:t> and SMART learning goals</a:t>
            </a:r>
          </a:p>
          <a:p>
            <a:pPr marL="740410" lvl="1" indent="-378460" algn="just"/>
            <a:r>
              <a:rPr lang="en-US" b="0" dirty="0">
                <a:ea typeface="Verdana"/>
                <a:cs typeface="Calibri Light"/>
              </a:rPr>
              <a:t>Teach </a:t>
            </a:r>
            <a:r>
              <a:rPr lang="en-US" dirty="0">
                <a:ea typeface="Verdana"/>
                <a:cs typeface="Calibri Light"/>
              </a:rPr>
              <a:t>all </a:t>
            </a:r>
            <a:r>
              <a:rPr lang="en-US" b="0" dirty="0">
                <a:ea typeface="Verdana"/>
                <a:cs typeface="Calibri Light"/>
              </a:rPr>
              <a:t>communication skills</a:t>
            </a:r>
            <a:r>
              <a:rPr lang="en-US" dirty="0">
                <a:ea typeface="Verdana"/>
                <a:cs typeface="Calibri Light"/>
              </a:rPr>
              <a:t> </a:t>
            </a:r>
            <a:endParaRPr lang="en-US" b="0" dirty="0"/>
          </a:p>
          <a:p>
            <a:pPr marL="740410" lvl="1" indent="-378460" algn="just"/>
            <a:r>
              <a:rPr lang="en-US" dirty="0"/>
              <a:t>Increase participation and motivation in your students</a:t>
            </a:r>
            <a:endParaRPr lang="en-US" b="0" dirty="0"/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vocabulary</a:t>
            </a:r>
            <a:endParaRPr lang="en-US" b="0" dirty="0">
              <a:cs typeface="Calibri Light"/>
            </a:endParaRPr>
          </a:p>
          <a:p>
            <a:pPr marL="740410" lvl="1" indent="-378460" algn="just">
              <a:buClr>
                <a:srgbClr val="002E65"/>
              </a:buClr>
            </a:pPr>
            <a:r>
              <a:rPr lang="en-US">
                <a:ea typeface="Verdana"/>
                <a:cs typeface="Calibri Light"/>
              </a:rPr>
              <a:t>Teach pronunciation</a:t>
            </a:r>
            <a:endParaRPr lang="en-US" b="0" dirty="0">
              <a:ea typeface="Verdana"/>
              <a:cs typeface="Calibri Light"/>
            </a:endParaRPr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Teach grammar</a:t>
            </a:r>
            <a:endParaRPr lang="en-US" b="0" dirty="0">
              <a:cs typeface="Calibri Light"/>
            </a:endParaRPr>
          </a:p>
          <a:p>
            <a:pPr marL="740410" lvl="1" indent="-378460" algn="just">
              <a:buClr>
                <a:srgbClr val="002E65"/>
              </a:buClr>
            </a:pPr>
            <a:r>
              <a:rPr lang="en-US" dirty="0">
                <a:ea typeface="Verdana"/>
                <a:cs typeface="Calibri Light"/>
              </a:rPr>
              <a:t>Develop activating skills lessons</a:t>
            </a:r>
            <a:endParaRPr lang="en-US" b="0" dirty="0">
              <a:cs typeface="Calibri Light"/>
            </a:endParaRPr>
          </a:p>
          <a:p>
            <a:pPr marL="274320" indent="-274320" algn="just">
              <a:buClr>
                <a:srgbClr val="EA2C38"/>
              </a:buClr>
            </a:pP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A4F99-F749-6E2E-0B83-F6A9DC438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72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r>
              <a:rPr lang="nl-BE" err="1"/>
              <a:t>Explicitly</a:t>
            </a:r>
            <a:r>
              <a:rPr lang="nl-BE"/>
              <a:t> </a:t>
            </a:r>
            <a:r>
              <a:rPr lang="nl-BE" err="1"/>
              <a:t>teach</a:t>
            </a:r>
            <a:r>
              <a:rPr lang="nl-BE"/>
              <a:t> </a:t>
            </a:r>
            <a:r>
              <a:rPr lang="nl-BE" err="1"/>
              <a:t>subskills</a:t>
            </a:r>
            <a:r>
              <a:rPr lang="nl-BE"/>
              <a:t> </a:t>
            </a:r>
          </a:p>
        </p:txBody>
      </p:sp>
      <p:sp>
        <p:nvSpPr>
          <p:cNvPr id="143" name="Slide Number Placeholder 2">
            <a:extLst>
              <a:ext uri="{FF2B5EF4-FFF2-40B4-BE49-F238E27FC236}">
                <a16:creationId xmlns:a16="http://schemas.microsoft.com/office/drawing/2014/main" id="{A5151CAA-A012-5D1F-2335-95E1F3AB3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20</a:t>
            </a:fld>
            <a:endParaRPr lang="nl-BE"/>
          </a:p>
        </p:txBody>
      </p:sp>
      <p:pic>
        <p:nvPicPr>
          <p:cNvPr id="5" name="Afbeelding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76EFA0A8-DDA9-9A8A-B3FB-199F7B7F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663582"/>
            <a:ext cx="10944226" cy="4487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69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fdc59d8d3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Pre-while-post</a:t>
            </a:r>
            <a:endParaRPr/>
          </a:p>
        </p:txBody>
      </p:sp>
      <p:sp>
        <p:nvSpPr>
          <p:cNvPr id="166" name="Google Shape;166;g20fdc59d8d3_0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PRE-WRITING: PREPARATION AND PLANNING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→ maximum student input: content &amp; ideas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→ model text analysis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text purpose? reader?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WHILE WRITING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checklist!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use of tools: what is allowed/necessary/…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33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POST-WRITING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feedback, feed-up, feed forward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Peer assessment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Char char="🡪"/>
            </a:pPr>
            <a:r>
              <a:rPr lang="nl-BE"/>
              <a:t>Self-reflection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Focus on content?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Focus on form?</a:t>
            </a: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>
                <a:solidFill>
                  <a:srgbClr val="FF0000"/>
                </a:solidFill>
              </a:rPr>
              <a:t>🡪 Revising and rewriting = essential! 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63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fdc59d8d3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TASK-BASED WRITING</a:t>
            </a:r>
            <a:endParaRPr/>
          </a:p>
        </p:txBody>
      </p:sp>
      <p:sp>
        <p:nvSpPr>
          <p:cNvPr id="178" name="Google Shape;178;g20fdc59d8d3_0_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Surveys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Telephone messages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Job applications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Complaints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…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None/>
            </a:pP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nl-BE"/>
              <a:t>Deep end approach 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608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Where to find (remedial) material?</a:t>
            </a:r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700" b="0" u="sng">
                <a:solidFill>
                  <a:schemeClr val="hlink"/>
                </a:solidFill>
                <a:hlinkClick r:id="rId3"/>
              </a:rPr>
              <a:t>https://learnenglishteens.britishcouncil.org/skills/writing</a:t>
            </a: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700" b="0" u="sng">
                <a:solidFill>
                  <a:schemeClr val="hlink"/>
                </a:solidFill>
                <a:hlinkClick r:id="rId4"/>
              </a:rPr>
              <a:t>https://www.bbc.co.uk/bitesize/topics/z43dwnb</a:t>
            </a: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/>
          </a:p>
        </p:txBody>
      </p:sp>
    </p:spTree>
    <p:extLst>
      <p:ext uri="{BB962C8B-B14F-4D97-AF65-F5344CB8AC3E}">
        <p14:creationId xmlns:p14="http://schemas.microsoft.com/office/powerpoint/2010/main" val="19029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 dirty="0"/>
              <a:t>Teaching </a:t>
            </a:r>
            <a:r>
              <a:rPr lang="nl-BE" dirty="0" err="1"/>
              <a:t>vocabulary</a:t>
            </a:r>
            <a:endParaRPr dirty="0" err="1"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374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BASICS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Select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Explain</a:t>
            </a:r>
            <a:r>
              <a:rPr lang="nl-BE" dirty="0"/>
              <a:t> </a:t>
            </a:r>
            <a:r>
              <a:rPr lang="nl-BE" dirty="0" err="1"/>
              <a:t>flexibly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Practise</a:t>
            </a:r>
            <a:r>
              <a:rPr lang="nl-BE" dirty="0"/>
              <a:t>, </a:t>
            </a:r>
            <a:r>
              <a:rPr lang="nl-BE" dirty="0" err="1"/>
              <a:t>learn</a:t>
            </a:r>
            <a:r>
              <a:rPr lang="nl-BE" dirty="0"/>
              <a:t>, store,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recycle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Master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teach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Vary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repeat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627" y="4673354"/>
            <a:ext cx="22955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14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alibri"/>
                <a:ea typeface="Verdana"/>
                <a:cs typeface="Calibri"/>
              </a:rPr>
              <a:t>1. </a:t>
            </a:r>
            <a:r>
              <a:rPr lang="nl-BE" dirty="0">
                <a:latin typeface="Calibri"/>
                <a:ea typeface="Verdana"/>
                <a:cs typeface="Calibri"/>
                <a:sym typeface="Wingdings" panose="05000000000000000000" pitchFamily="2" charset="2"/>
              </a:rPr>
              <a:t>How do </a:t>
            </a:r>
            <a:r>
              <a:rPr lang="nl-BE" dirty="0" err="1">
                <a:latin typeface="Calibri"/>
                <a:ea typeface="Verdana"/>
                <a:cs typeface="Calibri"/>
                <a:sym typeface="Wingdings" panose="05000000000000000000" pitchFamily="2" charset="2"/>
              </a:rPr>
              <a:t>you</a:t>
            </a:r>
            <a:r>
              <a:rPr lang="nl-BE" dirty="0">
                <a:latin typeface="Calibri"/>
                <a:ea typeface="Verdana"/>
                <a:cs typeface="Calibri"/>
                <a:sym typeface="Wingdings" panose="05000000000000000000" pitchFamily="2" charset="2"/>
              </a:rPr>
              <a:t> select </a:t>
            </a:r>
            <a:r>
              <a:rPr lang="nl-BE" dirty="0" err="1">
                <a:latin typeface="Calibri"/>
                <a:ea typeface="Verdana"/>
                <a:cs typeface="Calibri"/>
                <a:sym typeface="Wingdings" panose="05000000000000000000" pitchFamily="2" charset="2"/>
              </a:rPr>
              <a:t>vocabulary</a:t>
            </a:r>
            <a:endParaRPr lang="nl-BE" dirty="0" err="1">
              <a:latin typeface="Calibri"/>
              <a:ea typeface="Verdana"/>
              <a:cs typeface="Calibri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are easy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explained</a:t>
            </a:r>
            <a:r>
              <a:rPr lang="nl-BE" dirty="0"/>
              <a:t> </a:t>
            </a:r>
            <a:r>
              <a:rPr lang="nl-BE" dirty="0" err="1"/>
              <a:t>easily</a:t>
            </a:r>
            <a:endParaRPr lang="nl-BE" dirty="0"/>
          </a:p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learners</a:t>
            </a:r>
            <a:r>
              <a:rPr lang="nl-BE" dirty="0"/>
              <a:t>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upcoming</a:t>
            </a:r>
            <a:r>
              <a:rPr lang="nl-BE" dirty="0"/>
              <a:t> </a:t>
            </a:r>
            <a:r>
              <a:rPr lang="nl-BE" dirty="0" err="1"/>
              <a:t>activity</a:t>
            </a:r>
            <a:endParaRPr lang="nl-BE" dirty="0"/>
          </a:p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learners</a:t>
            </a:r>
            <a:r>
              <a:rPr lang="nl-BE" dirty="0"/>
              <a:t> </a:t>
            </a:r>
            <a:r>
              <a:rPr lang="nl-BE" dirty="0" err="1"/>
              <a:t>ask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know</a:t>
            </a:r>
            <a:endParaRPr lang="nl-BE" dirty="0"/>
          </a:p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learners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useful</a:t>
            </a:r>
            <a:r>
              <a:rPr lang="nl-BE" dirty="0"/>
              <a:t> in </a:t>
            </a:r>
            <a:r>
              <a:rPr lang="nl-BE" dirty="0" err="1"/>
              <a:t>their</a:t>
            </a:r>
            <a:r>
              <a:rPr lang="nl-BE" dirty="0"/>
              <a:t> </a:t>
            </a:r>
            <a:r>
              <a:rPr lang="nl-BE" dirty="0" err="1"/>
              <a:t>daily</a:t>
            </a:r>
            <a:r>
              <a:rPr lang="nl-BE" dirty="0"/>
              <a:t> </a:t>
            </a:r>
            <a:r>
              <a:rPr lang="nl-BE" dirty="0" err="1"/>
              <a:t>lives</a:t>
            </a:r>
            <a:endParaRPr lang="nl-BE" dirty="0"/>
          </a:p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are </a:t>
            </a:r>
            <a:r>
              <a:rPr lang="nl-BE" dirty="0" err="1"/>
              <a:t>very</a:t>
            </a:r>
            <a:r>
              <a:rPr lang="nl-BE" dirty="0"/>
              <a:t> frequent in English</a:t>
            </a:r>
          </a:p>
          <a:p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appear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learners</a:t>
            </a:r>
            <a:r>
              <a:rPr lang="nl-BE" dirty="0"/>
              <a:t>’ course </a:t>
            </a:r>
            <a:r>
              <a:rPr lang="nl-BE" dirty="0" err="1"/>
              <a:t>book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213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Checklist: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888" y="1604479"/>
            <a:ext cx="10944226" cy="4512293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nl-BE" dirty="0" err="1"/>
              <a:t>Coursebook</a:t>
            </a:r>
            <a:r>
              <a:rPr lang="nl-BE" dirty="0"/>
              <a:t>?</a:t>
            </a:r>
          </a:p>
          <a:p>
            <a:r>
              <a:rPr lang="nl-BE" dirty="0" err="1"/>
              <a:t>Pupils</a:t>
            </a:r>
            <a:r>
              <a:rPr lang="nl-BE" dirty="0"/>
              <a:t>’ </a:t>
            </a:r>
            <a:r>
              <a:rPr lang="nl-BE" dirty="0" err="1"/>
              <a:t>needs</a:t>
            </a:r>
            <a:r>
              <a:rPr lang="nl-BE" dirty="0"/>
              <a:t>? </a:t>
            </a:r>
          </a:p>
          <a:p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lesson</a:t>
            </a:r>
            <a:r>
              <a:rPr lang="nl-BE" dirty="0"/>
              <a:t> or skills </a:t>
            </a:r>
            <a:r>
              <a:rPr lang="nl-BE" dirty="0" err="1"/>
              <a:t>lesson</a:t>
            </a:r>
            <a:r>
              <a:rPr lang="nl-BE" dirty="0"/>
              <a:t>?</a:t>
            </a:r>
          </a:p>
          <a:p>
            <a:r>
              <a:rPr lang="nl-BE" dirty="0" err="1"/>
              <a:t>Receptive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/or </a:t>
            </a:r>
            <a:r>
              <a:rPr lang="nl-BE" dirty="0" err="1"/>
              <a:t>productive</a:t>
            </a:r>
            <a:r>
              <a:rPr lang="nl-BE" dirty="0"/>
              <a:t> </a:t>
            </a:r>
            <a:r>
              <a:rPr lang="nl-BE" dirty="0" err="1"/>
              <a:t>knowledge</a:t>
            </a:r>
            <a:r>
              <a:rPr lang="nl-BE" dirty="0"/>
              <a:t> </a:t>
            </a:r>
            <a:r>
              <a:rPr lang="nl-BE" dirty="0" err="1"/>
              <a:t>required</a:t>
            </a:r>
            <a:r>
              <a:rPr lang="nl-BE" dirty="0"/>
              <a:t>?</a:t>
            </a:r>
          </a:p>
          <a:p>
            <a:endParaRPr lang="nl-BE" dirty="0"/>
          </a:p>
          <a:p>
            <a:r>
              <a:rPr lang="nl-BE" dirty="0" err="1">
                <a:ea typeface="Verdana"/>
                <a:cs typeface="Calibri Light"/>
                <a:sym typeface="Wingdings" panose="05000000000000000000" pitchFamily="2" charset="2"/>
              </a:rPr>
              <a:t>frequency</a:t>
            </a:r>
            <a:r>
              <a:rPr lang="nl-BE" dirty="0">
                <a:ea typeface="Verdana"/>
                <a:cs typeface="Calibri Light"/>
                <a:sym typeface="Wingdings" panose="05000000000000000000" pitchFamily="2" charset="2"/>
              </a:rPr>
              <a:t>: </a:t>
            </a:r>
            <a:endParaRPr lang="nl-BE" dirty="0">
              <a:ea typeface="Verdana"/>
              <a:cs typeface="Calibri Light"/>
            </a:endParaRPr>
          </a:p>
          <a:p>
            <a:pPr>
              <a:buFont typeface="Calibri"/>
              <a:buChar char="-"/>
            </a:pPr>
            <a:r>
              <a:rPr lang="nl-BE" dirty="0">
                <a:ea typeface="Verdana"/>
                <a:cs typeface="Calibri Light"/>
                <a:sym typeface="Wingdings" panose="05000000000000000000" pitchFamily="2" charset="2"/>
              </a:rPr>
              <a:t> Corpora e.g. </a:t>
            </a:r>
            <a:r>
              <a:rPr lang="nl-BE" dirty="0">
                <a:ea typeface="Verdana"/>
                <a:cs typeface="Calibri Light"/>
                <a:sym typeface="Wingdings" panose="05000000000000000000" pitchFamily="2" charset="2"/>
                <a:hlinkClick r:id="rId2"/>
              </a:rPr>
              <a:t>http://www.natcorp.ox.ac.uk/</a:t>
            </a:r>
            <a:r>
              <a:rPr lang="nl-BE" dirty="0">
                <a:ea typeface="Verdana"/>
                <a:cs typeface="Calibri Light"/>
                <a:sym typeface="Wingdings" panose="05000000000000000000" pitchFamily="2" charset="2"/>
              </a:rPr>
              <a:t> </a:t>
            </a:r>
            <a:endParaRPr lang="nl-BE" dirty="0">
              <a:ea typeface="Verdana"/>
              <a:cs typeface="Calibri Light"/>
            </a:endParaRPr>
          </a:p>
          <a:p>
            <a:pPr>
              <a:buFontTx/>
            </a:pPr>
            <a:r>
              <a:rPr lang="nl-BE" dirty="0" err="1">
                <a:ea typeface="Verdana"/>
                <a:cs typeface="Calibri Light"/>
              </a:rPr>
              <a:t>difficulty</a:t>
            </a:r>
            <a:r>
              <a:rPr lang="nl-BE" dirty="0">
                <a:ea typeface="Verdana"/>
                <a:cs typeface="Calibri Light"/>
              </a:rPr>
              <a:t>:</a:t>
            </a:r>
          </a:p>
          <a:p>
            <a:pPr marL="457200" indent="-457200">
              <a:buFont typeface="Calibri"/>
              <a:buChar char="-"/>
            </a:pPr>
            <a:r>
              <a:rPr lang="nl-BE" dirty="0">
                <a:ea typeface="+mn-lt"/>
                <a:cs typeface="+mn-lt"/>
                <a:hlinkClick r:id="rId3"/>
              </a:rPr>
              <a:t>Text Analyzer - Find the CEFR level of texts from CEFRlevels.com</a:t>
            </a:r>
            <a:endParaRPr lang="nl-BE" dirty="0">
              <a:ea typeface="Verdan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3548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i="1" dirty="0" err="1"/>
              <a:t>Remember</a:t>
            </a:r>
            <a:r>
              <a:rPr lang="nl-BE" i="1" dirty="0"/>
              <a:t>: </a:t>
            </a:r>
            <a:r>
              <a:rPr lang="nl-BE" i="1" dirty="0" err="1"/>
              <a:t>you</a:t>
            </a:r>
            <a:r>
              <a:rPr lang="nl-BE" i="1" dirty="0"/>
              <a:t> are NOT a </a:t>
            </a:r>
            <a:r>
              <a:rPr lang="nl-BE" i="1" dirty="0" err="1"/>
              <a:t>walking</a:t>
            </a:r>
            <a:r>
              <a:rPr lang="nl-BE" i="1" dirty="0"/>
              <a:t> </a:t>
            </a:r>
            <a:r>
              <a:rPr lang="nl-BE" i="1" dirty="0" err="1"/>
              <a:t>dictionary</a:t>
            </a:r>
            <a:endParaRPr lang="nl-BE" i="1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STRATEGIES!</a:t>
            </a:r>
          </a:p>
          <a:p>
            <a:r>
              <a:rPr lang="nl-BE" dirty="0" err="1"/>
              <a:t>Guessing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context</a:t>
            </a:r>
          </a:p>
          <a:p>
            <a:r>
              <a:rPr lang="nl-BE" dirty="0" err="1"/>
              <a:t>Developing</a:t>
            </a:r>
            <a:r>
              <a:rPr lang="nl-BE" dirty="0"/>
              <a:t> </a:t>
            </a:r>
            <a:r>
              <a:rPr lang="nl-BE" dirty="0" err="1"/>
              <a:t>reference</a:t>
            </a:r>
            <a:r>
              <a:rPr lang="nl-BE" dirty="0"/>
              <a:t> skills</a:t>
            </a:r>
          </a:p>
          <a:p>
            <a:r>
              <a:rPr lang="nl-BE" dirty="0" err="1"/>
              <a:t>Vocabulary</a:t>
            </a:r>
            <a:r>
              <a:rPr lang="nl-BE" dirty="0"/>
              <a:t> records?</a:t>
            </a:r>
          </a:p>
          <a:p>
            <a:r>
              <a:rPr lang="nl-BE" dirty="0" err="1"/>
              <a:t>Demonstrating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discussing</a:t>
            </a:r>
            <a:r>
              <a:rPr lang="nl-BE" dirty="0"/>
              <a:t> </a:t>
            </a:r>
            <a:r>
              <a:rPr lang="nl-BE" dirty="0" err="1"/>
              <a:t>ways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of </a:t>
            </a:r>
            <a:r>
              <a:rPr lang="nl-BE" dirty="0" err="1"/>
              <a:t>memorizing</a:t>
            </a:r>
            <a:r>
              <a:rPr lang="nl-BE" dirty="0"/>
              <a:t>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2050" name="Picture 2" descr="Image result for give a man a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95" y="2528724"/>
            <a:ext cx="3898006" cy="43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ains books buddy b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55" y="4889247"/>
            <a:ext cx="1714485" cy="19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1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>
                <a:latin typeface="Calibri"/>
                <a:ea typeface="Verdana"/>
                <a:cs typeface="Calibri"/>
              </a:rPr>
              <a:t>Over </a:t>
            </a:r>
            <a:r>
              <a:rPr lang="nl-BE" dirty="0" err="1">
                <a:latin typeface="Calibri"/>
                <a:ea typeface="Verdana"/>
                <a:cs typeface="Calibri"/>
              </a:rPr>
              <a:t>to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you</a:t>
            </a:r>
            <a:r>
              <a:rPr lang="nl-BE" dirty="0">
                <a:latin typeface="Calibri"/>
                <a:ea typeface="Verdana"/>
                <a:cs typeface="Calibri"/>
              </a:rPr>
              <a:t>! </a:t>
            </a:r>
            <a:endParaRPr dirty="0">
              <a:latin typeface="Calibri"/>
              <a:ea typeface="Verdana"/>
              <a:cs typeface="Calibri"/>
            </a:endParaRPr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nl-BE" sz="2400" dirty="0"/>
              <a:t>Continue </a:t>
            </a:r>
            <a:r>
              <a:rPr lang="nl-BE" sz="2400" dirty="0" err="1"/>
              <a:t>to</a:t>
            </a:r>
            <a:r>
              <a:rPr lang="nl-BE" sz="2400" dirty="0"/>
              <a:t> design a TBL </a:t>
            </a:r>
            <a:r>
              <a:rPr lang="nl-BE" sz="2400" dirty="0" err="1"/>
              <a:t>activity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make </a:t>
            </a:r>
            <a:r>
              <a:rPr lang="nl-BE" sz="2400" i="1" dirty="0" err="1"/>
              <a:t>your</a:t>
            </a:r>
            <a:r>
              <a:rPr lang="nl-BE" sz="2400" dirty="0"/>
              <a:t> </a:t>
            </a:r>
            <a:r>
              <a:rPr lang="nl-BE" sz="2400" dirty="0" err="1"/>
              <a:t>students</a:t>
            </a:r>
            <a:r>
              <a:rPr lang="nl-BE" sz="2400" dirty="0"/>
              <a:t> </a:t>
            </a:r>
            <a:r>
              <a:rPr lang="nl-BE" sz="2400" dirty="0" err="1"/>
              <a:t>familiar</a:t>
            </a:r>
            <a:r>
              <a:rPr lang="nl-BE" sz="2400" dirty="0"/>
              <a:t> </a:t>
            </a:r>
            <a:r>
              <a:rPr lang="nl-BE" sz="2400" dirty="0" err="1"/>
              <a:t>with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concept</a:t>
            </a:r>
          </a:p>
          <a:p>
            <a:pPr marL="342900" indent="-342900">
              <a:buFont typeface="Calibri"/>
              <a:buChar char="-"/>
            </a:pPr>
            <a:r>
              <a:rPr lang="nl-BE" sz="2400" dirty="0" err="1"/>
              <a:t>Which</a:t>
            </a:r>
            <a:r>
              <a:rPr lang="nl-BE" sz="2400" dirty="0"/>
              <a:t> </a:t>
            </a:r>
            <a:r>
              <a:rPr lang="nl-BE" sz="2400" dirty="0" err="1"/>
              <a:t>communication</a:t>
            </a:r>
            <a:r>
              <a:rPr lang="nl-BE" sz="2400" dirty="0"/>
              <a:t> </a:t>
            </a:r>
            <a:r>
              <a:rPr lang="nl-BE" sz="2400" dirty="0" err="1"/>
              <a:t>skill</a:t>
            </a:r>
            <a:r>
              <a:rPr lang="nl-BE" sz="2400" dirty="0"/>
              <a:t>(s) do </a:t>
            </a:r>
            <a:r>
              <a:rPr lang="nl-BE" sz="2400" dirty="0" err="1"/>
              <a:t>students</a:t>
            </a:r>
            <a:r>
              <a:rPr lang="nl-BE" sz="2400" dirty="0"/>
              <a:t> </a:t>
            </a:r>
            <a:r>
              <a:rPr lang="nl-BE" sz="2400" dirty="0" err="1"/>
              <a:t>need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use</a:t>
            </a:r>
            <a:r>
              <a:rPr lang="nl-BE" sz="2400" dirty="0"/>
              <a:t> </a:t>
            </a:r>
            <a:r>
              <a:rPr lang="nl-BE" sz="2400" dirty="0" err="1"/>
              <a:t>during</a:t>
            </a:r>
            <a:r>
              <a:rPr lang="nl-BE" sz="2400" dirty="0"/>
              <a:t> </a:t>
            </a:r>
            <a:r>
              <a:rPr lang="nl-BE" sz="2400" dirty="0" err="1"/>
              <a:t>their</a:t>
            </a:r>
            <a:r>
              <a:rPr lang="nl-BE" sz="2400" dirty="0"/>
              <a:t> </a:t>
            </a:r>
            <a:r>
              <a:rPr lang="nl-BE" sz="2400" dirty="0" err="1"/>
              <a:t>task</a:t>
            </a:r>
            <a:r>
              <a:rPr lang="nl-BE" sz="2400" dirty="0"/>
              <a:t>?</a:t>
            </a:r>
          </a:p>
          <a:p>
            <a:pPr marL="342900" indent="-342900">
              <a:buFont typeface="Calibri"/>
              <a:buChar char="-"/>
            </a:pPr>
            <a:r>
              <a:rPr lang="nl-BE" sz="2400" dirty="0" err="1"/>
              <a:t>What</a:t>
            </a:r>
            <a:r>
              <a:rPr lang="nl-BE" sz="2400" dirty="0"/>
              <a:t> follow-up </a:t>
            </a:r>
            <a:r>
              <a:rPr lang="nl-BE" sz="2400" dirty="0" err="1"/>
              <a:t>study</a:t>
            </a:r>
            <a:r>
              <a:rPr lang="nl-BE" sz="2400" dirty="0"/>
              <a:t> </a:t>
            </a:r>
            <a:r>
              <a:rPr lang="nl-BE" sz="2400" dirty="0" err="1"/>
              <a:t>and</a:t>
            </a:r>
            <a:r>
              <a:rPr lang="nl-BE" sz="2400" dirty="0"/>
              <a:t> </a:t>
            </a:r>
            <a:r>
              <a:rPr lang="nl-BE" sz="2400" dirty="0" err="1"/>
              <a:t>activate</a:t>
            </a:r>
            <a:r>
              <a:rPr lang="nl-BE" sz="2400" dirty="0"/>
              <a:t> </a:t>
            </a:r>
            <a:r>
              <a:rPr lang="nl-BE" sz="2400" dirty="0" err="1"/>
              <a:t>activities</a:t>
            </a:r>
            <a:r>
              <a:rPr lang="nl-BE" sz="2400" dirty="0"/>
              <a:t> </a:t>
            </a:r>
            <a:r>
              <a:rPr lang="nl-BE" sz="2400" dirty="0" err="1"/>
              <a:t>can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already</a:t>
            </a:r>
            <a:r>
              <a:rPr lang="nl-BE" sz="2400" dirty="0"/>
              <a:t> plan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further</a:t>
            </a:r>
            <a:r>
              <a:rPr lang="nl-BE" sz="2400" dirty="0"/>
              <a:t> </a:t>
            </a:r>
            <a:r>
              <a:rPr lang="nl-BE" sz="2400" dirty="0" err="1"/>
              <a:t>improve</a:t>
            </a:r>
            <a:r>
              <a:rPr lang="nl-BE" sz="2400" dirty="0"/>
              <a:t>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skill</a:t>
            </a:r>
            <a:r>
              <a:rPr lang="nl-BE" sz="2400" dirty="0"/>
              <a:t>?</a:t>
            </a:r>
          </a:p>
          <a:p>
            <a:pPr marL="0" indent="0"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37981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Calibri"/>
                <a:ea typeface="Verdana"/>
                <a:cs typeface="Calibri"/>
              </a:rPr>
              <a:t>Practise</a:t>
            </a:r>
            <a:r>
              <a:rPr lang="nl-BE" dirty="0">
                <a:latin typeface="Calibri"/>
                <a:ea typeface="Verdana"/>
                <a:cs typeface="Calibri"/>
              </a:rPr>
              <a:t>, </a:t>
            </a:r>
            <a:r>
              <a:rPr lang="nl-BE" dirty="0" err="1">
                <a:latin typeface="Calibri"/>
                <a:ea typeface="Verdana"/>
                <a:cs typeface="Calibri"/>
              </a:rPr>
              <a:t>learn</a:t>
            </a:r>
            <a:r>
              <a:rPr lang="nl-BE" dirty="0">
                <a:latin typeface="Calibri"/>
                <a:ea typeface="Verdana"/>
                <a:cs typeface="Calibri"/>
              </a:rPr>
              <a:t>, store, </a:t>
            </a:r>
            <a:r>
              <a:rPr lang="nl-BE" dirty="0" err="1">
                <a:latin typeface="Calibri"/>
                <a:ea typeface="Verdana"/>
                <a:cs typeface="Calibri"/>
              </a:rPr>
              <a:t>use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and</a:t>
            </a:r>
            <a:r>
              <a:rPr lang="nl-BE" dirty="0">
                <a:latin typeface="Calibri"/>
                <a:ea typeface="Verdana"/>
                <a:cs typeface="Calibri"/>
              </a:rPr>
              <a:t> recycle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1552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Vocabulary</a:t>
            </a:r>
            <a:r>
              <a:rPr lang="nl-BE" dirty="0"/>
              <a:t> =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888" y="1604479"/>
            <a:ext cx="10944226" cy="47764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BE" dirty="0">
                <a:ea typeface="Verdana"/>
                <a:cs typeface="Calibri Light"/>
              </a:rPr>
              <a:t>USE</a:t>
            </a:r>
            <a:endParaRPr lang="nl-BE" dirty="0"/>
          </a:p>
          <a:p>
            <a:r>
              <a:rPr lang="nl-BE" dirty="0"/>
              <a:t>FORM</a:t>
            </a:r>
          </a:p>
          <a:p>
            <a:r>
              <a:rPr lang="nl-BE" dirty="0">
                <a:ea typeface="Calibri"/>
                <a:cs typeface="Calibri"/>
              </a:rPr>
              <a:t>MEANING</a:t>
            </a:r>
            <a:endParaRPr lang="nl-BE" dirty="0"/>
          </a:p>
          <a:p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/>
              <a:t>Collocations</a:t>
            </a: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/>
              <a:t>Restrictions</a:t>
            </a:r>
            <a:r>
              <a:rPr lang="nl-BE" dirty="0"/>
              <a:t> in </a:t>
            </a:r>
            <a:r>
              <a:rPr lang="nl-BE" dirty="0" err="1"/>
              <a:t>use</a:t>
            </a: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/>
              <a:t>Grammatical</a:t>
            </a:r>
            <a:r>
              <a:rPr lang="nl-BE" dirty="0"/>
              <a:t> information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523" y="502276"/>
            <a:ext cx="693663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06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Good</a:t>
            </a:r>
            <a:r>
              <a:rPr lang="nl-BE" dirty="0"/>
              <a:t> </a:t>
            </a:r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 are…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 err="1"/>
              <a:t>Authentic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Useful</a:t>
            </a:r>
            <a:r>
              <a:rPr lang="nl-BE" dirty="0"/>
              <a:t>/</a:t>
            </a:r>
            <a:r>
              <a:rPr lang="nl-BE" dirty="0" err="1"/>
              <a:t>functional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too</a:t>
            </a:r>
            <a:r>
              <a:rPr lang="nl-BE" dirty="0"/>
              <a:t> easy/</a:t>
            </a:r>
            <a:r>
              <a:rPr lang="nl-BE" dirty="0" err="1"/>
              <a:t>difficult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Timed</a:t>
            </a:r>
            <a:r>
              <a:rPr lang="nl-BE" dirty="0"/>
              <a:t> right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Combinations</a:t>
            </a:r>
            <a:r>
              <a:rPr lang="nl-BE" dirty="0"/>
              <a:t> of </a:t>
            </a:r>
            <a:r>
              <a:rPr lang="nl-BE" dirty="0" err="1"/>
              <a:t>meaning</a:t>
            </a:r>
            <a:r>
              <a:rPr lang="nl-BE" dirty="0"/>
              <a:t>, form </a:t>
            </a:r>
            <a:r>
              <a:rPr lang="nl-BE" dirty="0" err="1"/>
              <a:t>and</a:t>
            </a:r>
            <a:r>
              <a:rPr lang="nl-BE" dirty="0"/>
              <a:t>/or </a:t>
            </a:r>
            <a:r>
              <a:rPr lang="nl-BE" dirty="0" err="1"/>
              <a:t>use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Focused</a:t>
            </a:r>
            <a:r>
              <a:rPr lang="nl-BE" dirty="0"/>
              <a:t> on </a:t>
            </a:r>
            <a:r>
              <a:rPr lang="nl-BE" dirty="0" err="1"/>
              <a:t>strategies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r>
              <a:rPr lang="nl-BE" dirty="0" err="1"/>
              <a:t>Motivating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pupils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* lay-out</a:t>
            </a:r>
          </a:p>
        </p:txBody>
      </p:sp>
    </p:spTree>
    <p:extLst>
      <p:ext uri="{BB962C8B-B14F-4D97-AF65-F5344CB8AC3E}">
        <p14:creationId xmlns:p14="http://schemas.microsoft.com/office/powerpoint/2010/main" val="2408436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Example</a:t>
            </a:r>
            <a:r>
              <a:rPr lang="nl-BE" dirty="0"/>
              <a:t> </a:t>
            </a:r>
            <a:r>
              <a:rPr lang="nl-BE" dirty="0" err="1"/>
              <a:t>exercises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53827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Spark</a:t>
            </a:r>
            <a:r>
              <a:rPr lang="nl-BE" dirty="0"/>
              <a:t> 5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338" y="232187"/>
            <a:ext cx="8421710" cy="7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22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7275490" cy="58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0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6335332" cy="61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8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34141" cy="48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2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51" y="3651161"/>
            <a:ext cx="8540319" cy="32068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070" y="0"/>
            <a:ext cx="8222639" cy="3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48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62"/>
            <a:ext cx="8152327" cy="625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/>
              <a:t>Teaching writing skills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89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57" y="-1"/>
            <a:ext cx="5812598" cy="67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3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47008" cy="67032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08" y="2169895"/>
            <a:ext cx="6183102" cy="23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83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554" y="-38638"/>
            <a:ext cx="6626446" cy="60015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609" y="-61350"/>
            <a:ext cx="6202319" cy="69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40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Connect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9" y="1292716"/>
            <a:ext cx="11201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18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306873" cy="65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5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exercises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7857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</a:t>
            </a:r>
            <a:r>
              <a:rPr lang="nl-BE" dirty="0" err="1"/>
              <a:t>Recognising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words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Noticing</a:t>
            </a:r>
            <a:r>
              <a:rPr lang="nl-BE" dirty="0"/>
              <a:t> (lay-out!)</a:t>
            </a:r>
          </a:p>
          <a:p>
            <a:r>
              <a:rPr lang="nl-BE" dirty="0" err="1"/>
              <a:t>Tick</a:t>
            </a:r>
            <a:r>
              <a:rPr lang="nl-BE" dirty="0"/>
              <a:t> off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words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hear</a:t>
            </a:r>
            <a:endParaRPr lang="nl-BE" dirty="0"/>
          </a:p>
          <a:p>
            <a:r>
              <a:rPr lang="nl-BE" dirty="0"/>
              <a:t>True or </a:t>
            </a:r>
            <a:r>
              <a:rPr lang="nl-BE" dirty="0" err="1"/>
              <a:t>false</a:t>
            </a:r>
            <a:r>
              <a:rPr lang="nl-BE" dirty="0"/>
              <a:t>?</a:t>
            </a:r>
          </a:p>
          <a:p>
            <a:r>
              <a:rPr lang="nl-BE" dirty="0"/>
              <a:t>Matching</a:t>
            </a:r>
          </a:p>
          <a:p>
            <a:r>
              <a:rPr lang="nl-BE" dirty="0"/>
              <a:t>Multiple </a:t>
            </a:r>
            <a:r>
              <a:rPr lang="nl-BE" dirty="0" err="1"/>
              <a:t>choice</a:t>
            </a:r>
            <a:endParaRPr lang="nl-BE" dirty="0"/>
          </a:p>
          <a:p>
            <a:r>
              <a:rPr lang="nl-BE" dirty="0"/>
              <a:t>Gap-</a:t>
            </a:r>
            <a:r>
              <a:rPr lang="nl-BE" dirty="0" err="1"/>
              <a:t>fill</a:t>
            </a:r>
            <a:r>
              <a:rPr lang="nl-BE" dirty="0"/>
              <a:t> </a:t>
            </a:r>
            <a:r>
              <a:rPr lang="nl-BE" dirty="0" err="1"/>
              <a:t>with</a:t>
            </a:r>
            <a:br>
              <a:rPr lang="nl-BE" dirty="0"/>
            </a:br>
            <a:r>
              <a:rPr lang="nl-BE" dirty="0"/>
              <a:t>options </a:t>
            </a:r>
            <a:r>
              <a:rPr lang="nl-BE" dirty="0" err="1"/>
              <a:t>given</a:t>
            </a:r>
            <a:endParaRPr lang="nl-BE" dirty="0"/>
          </a:p>
          <a:p>
            <a:r>
              <a:rPr lang="nl-BE" dirty="0"/>
              <a:t>…</a:t>
            </a:r>
          </a:p>
          <a:p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10" b="44889"/>
          <a:stretch/>
        </p:blipFill>
        <p:spPr bwMode="auto">
          <a:xfrm>
            <a:off x="7843235" y="0"/>
            <a:ext cx="4348766" cy="50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4555"/>
          <a:stretch/>
        </p:blipFill>
        <p:spPr>
          <a:xfrm>
            <a:off x="3554569" y="3343275"/>
            <a:ext cx="4391696" cy="34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2" y="158761"/>
            <a:ext cx="10654186" cy="318974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" y="3348507"/>
            <a:ext cx="10422366" cy="31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8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581025"/>
            <a:ext cx="83629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63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0649"/>
            <a:ext cx="8401204" cy="278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17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fb3973b1b_1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teachers think about writing</a:t>
            </a:r>
            <a:endParaRPr/>
          </a:p>
        </p:txBody>
      </p:sp>
      <p:sp>
        <p:nvSpPr>
          <p:cNvPr id="77" name="Google Shape;77;g20fb3973b1b_1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767FF-3D63-C9B1-EED6-71C292F3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3" y="1897712"/>
            <a:ext cx="10649829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31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</a:t>
            </a:r>
            <a:r>
              <a:rPr lang="nl-BE" dirty="0" err="1"/>
              <a:t>Producing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words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Gap-</a:t>
            </a:r>
            <a:r>
              <a:rPr lang="nl-BE" dirty="0" err="1"/>
              <a:t>fill</a:t>
            </a:r>
            <a:endParaRPr lang="nl-BE" dirty="0"/>
          </a:p>
          <a:p>
            <a:r>
              <a:rPr lang="nl-BE" dirty="0"/>
              <a:t>Short </a:t>
            </a:r>
            <a:r>
              <a:rPr lang="nl-BE" dirty="0" err="1"/>
              <a:t>answer</a:t>
            </a:r>
            <a:r>
              <a:rPr lang="nl-BE" dirty="0"/>
              <a:t> </a:t>
            </a:r>
            <a:r>
              <a:rPr lang="nl-BE" dirty="0" err="1"/>
              <a:t>questions</a:t>
            </a:r>
            <a:endParaRPr lang="nl-BE" dirty="0"/>
          </a:p>
          <a:p>
            <a:r>
              <a:rPr lang="nl-BE" dirty="0" err="1"/>
              <a:t>Speaking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 (</a:t>
            </a:r>
            <a:r>
              <a:rPr lang="nl-BE" dirty="0" err="1"/>
              <a:t>discussions</a:t>
            </a:r>
            <a:r>
              <a:rPr lang="nl-BE" dirty="0"/>
              <a:t>,</a:t>
            </a:r>
            <a:br>
              <a:rPr lang="nl-BE" dirty="0"/>
            </a:br>
            <a:r>
              <a:rPr lang="nl-BE" dirty="0"/>
              <a:t>games…)</a:t>
            </a:r>
          </a:p>
          <a:p>
            <a:r>
              <a:rPr lang="nl-BE" dirty="0" err="1"/>
              <a:t>Writing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(</a:t>
            </a:r>
            <a:r>
              <a:rPr lang="nl-BE" dirty="0" err="1"/>
              <a:t>notes</a:t>
            </a:r>
            <a:r>
              <a:rPr lang="nl-BE" dirty="0"/>
              <a:t>, </a:t>
            </a:r>
            <a:r>
              <a:rPr lang="nl-BE" dirty="0" err="1"/>
              <a:t>comments</a:t>
            </a:r>
            <a:r>
              <a:rPr lang="nl-BE" dirty="0"/>
              <a:t>, tweets…)</a:t>
            </a:r>
          </a:p>
          <a:p>
            <a:r>
              <a:rPr lang="nl-BE" dirty="0"/>
              <a:t>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2890661"/>
            <a:ext cx="6074535" cy="396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54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925059" cy="69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4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08886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075" y="202775"/>
            <a:ext cx="7539266" cy="27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76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on form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err="1"/>
              <a:t>Pronunciation</a:t>
            </a:r>
            <a:br>
              <a:rPr lang="nl-BE" dirty="0"/>
            </a:b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 err="1">
                <a:sym typeface="Wingdings" panose="05000000000000000000" pitchFamily="2" charset="2"/>
              </a:rPr>
              <a:t>rhyme</a:t>
            </a:r>
            <a:br>
              <a:rPr lang="nl-BE" dirty="0">
                <a:sym typeface="Wingdings" panose="05000000000000000000" pitchFamily="2" charset="2"/>
              </a:rPr>
            </a:b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 err="1">
                <a:sym typeface="Wingdings" panose="05000000000000000000" pitchFamily="2" charset="2"/>
              </a:rPr>
              <a:t>intonation</a:t>
            </a:r>
            <a:r>
              <a:rPr lang="nl-BE" dirty="0">
                <a:sym typeface="Wingdings" panose="05000000000000000000" pitchFamily="2" charset="2"/>
              </a:rPr>
              <a:t>/stress </a:t>
            </a:r>
            <a:r>
              <a:rPr lang="nl-BE" dirty="0" err="1">
                <a:sym typeface="Wingdings" panose="05000000000000000000" pitchFamily="2" charset="2"/>
              </a:rPr>
              <a:t>patterns</a:t>
            </a:r>
            <a:endParaRPr lang="nl-BE" dirty="0">
              <a:sym typeface="Wingdings" panose="05000000000000000000" pitchFamily="2" charset="2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567" y="-37307"/>
            <a:ext cx="6813433" cy="52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33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on form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838200" y="1825625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sym typeface="Wingdings" panose="05000000000000000000" pitchFamily="2" charset="2"/>
              </a:rPr>
              <a:t>Spelling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missing letters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 err="1">
                <a:sym typeface="Wingdings" panose="05000000000000000000" pitchFamily="2" charset="2"/>
              </a:rPr>
              <a:t>write</a:t>
            </a:r>
            <a:r>
              <a:rPr lang="nl-BE" sz="2800" dirty="0">
                <a:sym typeface="Wingdings" panose="05000000000000000000" pitchFamily="2" charset="2"/>
              </a:rPr>
              <a:t> down </a:t>
            </a:r>
            <a:r>
              <a:rPr lang="nl-BE" sz="2800" dirty="0" err="1">
                <a:sym typeface="Wingdings" panose="05000000000000000000" pitchFamily="2" charset="2"/>
              </a:rPr>
              <a:t>the</a:t>
            </a:r>
            <a:r>
              <a:rPr lang="nl-BE" sz="2800" dirty="0">
                <a:sym typeface="Wingdings" panose="05000000000000000000" pitchFamily="2" charset="2"/>
              </a:rPr>
              <a:t> </a:t>
            </a:r>
            <a:r>
              <a:rPr lang="nl-BE" sz="2800" dirty="0" err="1">
                <a:sym typeface="Wingdings" panose="05000000000000000000" pitchFamily="2" charset="2"/>
              </a:rPr>
              <a:t>words</a:t>
            </a:r>
            <a:r>
              <a:rPr lang="nl-BE" sz="2800" dirty="0">
                <a:sym typeface="Wingdings" panose="05000000000000000000" pitchFamily="2" charset="2"/>
              </a:rPr>
              <a:t> </a:t>
            </a:r>
            <a:r>
              <a:rPr lang="nl-BE" sz="2800" dirty="0" err="1">
                <a:sym typeface="Wingdings" panose="05000000000000000000" pitchFamily="2" charset="2"/>
              </a:rPr>
              <a:t>you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 err="1">
                <a:sym typeface="Wingdings" panose="05000000000000000000" pitchFamily="2" charset="2"/>
              </a:rPr>
              <a:t>hear</a:t>
            </a:r>
            <a:r>
              <a:rPr lang="nl-BE" sz="2800" dirty="0">
                <a:sym typeface="Wingdings" panose="05000000000000000000" pitchFamily="2" charset="2"/>
              </a:rPr>
              <a:t>…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 err="1">
                <a:sym typeface="Wingdings" panose="05000000000000000000" pitchFamily="2" charset="2"/>
              </a:rPr>
              <a:t>hangman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 err="1">
                <a:sym typeface="Wingdings" panose="05000000000000000000" pitchFamily="2" charset="2"/>
              </a:rPr>
              <a:t>unscrambling</a:t>
            </a:r>
            <a:r>
              <a:rPr lang="nl-BE" sz="2800" dirty="0">
                <a:sym typeface="Wingdings" panose="05000000000000000000" pitchFamily="2" charset="2"/>
              </a:rPr>
              <a:t> </a:t>
            </a:r>
            <a:r>
              <a:rPr lang="nl-BE" sz="2800" dirty="0" err="1">
                <a:sym typeface="Wingdings" panose="05000000000000000000" pitchFamily="2" charset="2"/>
              </a:rPr>
              <a:t>words</a:t>
            </a:r>
            <a:r>
              <a:rPr lang="nl-BE" sz="2800" dirty="0">
                <a:sym typeface="Wingdings" panose="05000000000000000000" pitchFamily="2" charset="2"/>
              </a:rPr>
              <a:t>*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 err="1">
                <a:sym typeface="Wingdings" panose="05000000000000000000" pitchFamily="2" charset="2"/>
              </a:rPr>
              <a:t>wordsearches</a:t>
            </a:r>
            <a:r>
              <a:rPr lang="nl-BE" sz="2800" dirty="0">
                <a:sym typeface="Wingdings" panose="05000000000000000000" pitchFamily="2" charset="2"/>
              </a:rPr>
              <a:t>*</a:t>
            </a:r>
            <a:br>
              <a:rPr lang="nl-BE" sz="2800" dirty="0">
                <a:sym typeface="Wingdings" panose="05000000000000000000" pitchFamily="2" charset="2"/>
              </a:rPr>
            </a:b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 err="1">
                <a:sym typeface="Wingdings" panose="05000000000000000000" pitchFamily="2" charset="2"/>
              </a:rPr>
              <a:t>crossword</a:t>
            </a:r>
            <a:r>
              <a:rPr lang="nl-BE" sz="2800" dirty="0">
                <a:sym typeface="Wingdings" panose="05000000000000000000" pitchFamily="2" charset="2"/>
              </a:rPr>
              <a:t> </a:t>
            </a:r>
            <a:r>
              <a:rPr lang="nl-BE" sz="2800" dirty="0" err="1">
                <a:sym typeface="Wingdings" panose="05000000000000000000" pitchFamily="2" charset="2"/>
              </a:rPr>
              <a:t>puzzles</a:t>
            </a:r>
            <a:r>
              <a:rPr lang="nl-BE" sz="2800" dirty="0">
                <a:sym typeface="Wingdings" panose="05000000000000000000" pitchFamily="2" charset="2"/>
              </a:rPr>
              <a:t>*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2" y="0"/>
            <a:ext cx="6383628" cy="68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53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38"/>
            <a:ext cx="4018208" cy="672117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78" y="68784"/>
            <a:ext cx="8104863" cy="32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67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on form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Morphology</a:t>
            </a:r>
            <a:endParaRPr lang="nl-BE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>
                <a:sym typeface="Wingdings" panose="05000000000000000000" pitchFamily="2" charset="2"/>
              </a:rPr>
              <a:t>Verb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forms</a:t>
            </a:r>
            <a:endParaRPr lang="nl-B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>
                <a:sym typeface="Wingdings" panose="05000000000000000000" pitchFamily="2" charset="2"/>
              </a:rPr>
              <a:t>Derivations</a:t>
            </a:r>
            <a:endParaRPr lang="nl-B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Compound </a:t>
            </a:r>
            <a:r>
              <a:rPr lang="nl-BE" dirty="0" err="1">
                <a:sym typeface="Wingdings" panose="05000000000000000000" pitchFamily="2" charset="2"/>
              </a:rPr>
              <a:t>nouns</a:t>
            </a:r>
            <a:endParaRPr lang="nl-B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Pre- </a:t>
            </a:r>
            <a:r>
              <a:rPr lang="nl-BE" dirty="0" err="1">
                <a:sym typeface="Wingdings" panose="05000000000000000000" pitchFamily="2" charset="2"/>
              </a:rPr>
              <a:t>and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suffixes</a:t>
            </a:r>
            <a:r>
              <a:rPr lang="nl-BE" dirty="0">
                <a:sym typeface="Wingdings" panose="05000000000000000000" pitchFamily="2" charset="2"/>
              </a:rPr>
              <a:t> (domino, matching …)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>
                <a:sym typeface="Wingdings" panose="05000000000000000000" pitchFamily="2" charset="2"/>
              </a:rPr>
              <a:t>Choosing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correct option </a:t>
            </a:r>
            <a:r>
              <a:rPr lang="nl-BE" dirty="0" err="1">
                <a:sym typeface="Wingdings" panose="05000000000000000000" pitchFamily="2" charset="2"/>
              </a:rPr>
              <a:t>based</a:t>
            </a:r>
            <a:r>
              <a:rPr lang="nl-BE" dirty="0">
                <a:sym typeface="Wingdings" panose="05000000000000000000" pitchFamily="2" charset="2"/>
              </a:rPr>
              <a:t> on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context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274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4"/>
            <a:ext cx="6814944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6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on </a:t>
            </a:r>
            <a:r>
              <a:rPr lang="nl-BE" dirty="0" err="1"/>
              <a:t>meaning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Matching: </a:t>
            </a:r>
            <a:r>
              <a:rPr lang="nl-BE" dirty="0" err="1"/>
              <a:t>definitions</a:t>
            </a:r>
            <a:r>
              <a:rPr lang="nl-BE" dirty="0"/>
              <a:t>, </a:t>
            </a:r>
            <a:r>
              <a:rPr lang="nl-BE" dirty="0" err="1"/>
              <a:t>illustrations</a:t>
            </a:r>
            <a:r>
              <a:rPr lang="nl-BE" dirty="0"/>
              <a:t>…</a:t>
            </a:r>
          </a:p>
          <a:p>
            <a:r>
              <a:rPr lang="nl-BE" dirty="0" err="1"/>
              <a:t>Crossword</a:t>
            </a:r>
            <a:r>
              <a:rPr lang="nl-BE" dirty="0"/>
              <a:t> </a:t>
            </a:r>
            <a:r>
              <a:rPr lang="nl-BE" dirty="0" err="1"/>
              <a:t>puzzles</a:t>
            </a:r>
            <a:r>
              <a:rPr lang="nl-BE" dirty="0"/>
              <a:t>, </a:t>
            </a:r>
            <a:r>
              <a:rPr lang="nl-BE" dirty="0" err="1"/>
              <a:t>taboo</a:t>
            </a:r>
            <a:r>
              <a:rPr lang="nl-BE" dirty="0"/>
              <a:t>, </a:t>
            </a:r>
            <a:r>
              <a:rPr lang="nl-BE" dirty="0" err="1"/>
              <a:t>literal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 </a:t>
            </a:r>
            <a:r>
              <a:rPr lang="nl-BE" dirty="0" err="1">
                <a:sym typeface="Wingdings" panose="05000000000000000000" pitchFamily="2" charset="2"/>
              </a:rPr>
              <a:t>figurative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meaning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connotations</a:t>
            </a:r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Brainstorm, </a:t>
            </a:r>
            <a:r>
              <a:rPr lang="nl-BE" dirty="0" err="1">
                <a:sym typeface="Wingdings" panose="05000000000000000000" pitchFamily="2" charset="2"/>
              </a:rPr>
              <a:t>association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exercises</a:t>
            </a:r>
            <a:endParaRPr lang="nl-BE" dirty="0">
              <a:sym typeface="Wingdings" panose="05000000000000000000" pitchFamily="2" charset="2"/>
            </a:endParaRPr>
          </a:p>
          <a:p>
            <a:r>
              <a:rPr lang="nl-BE" dirty="0" err="1">
                <a:sym typeface="Wingdings" panose="05000000000000000000" pitchFamily="2" charset="2"/>
              </a:rPr>
              <a:t>Synonyms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antonyms</a:t>
            </a:r>
            <a:endParaRPr lang="nl-BE" dirty="0">
              <a:sym typeface="Wingdings" panose="05000000000000000000" pitchFamily="2" charset="2"/>
            </a:endParaRPr>
          </a:p>
          <a:p>
            <a:r>
              <a:rPr lang="nl-BE" dirty="0" err="1">
                <a:sym typeface="Wingdings" panose="05000000000000000000" pitchFamily="2" charset="2"/>
              </a:rPr>
              <a:t>Find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odd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one</a:t>
            </a:r>
            <a:r>
              <a:rPr lang="nl-BE" dirty="0">
                <a:sym typeface="Wingdings" panose="05000000000000000000" pitchFamily="2" charset="2"/>
              </a:rPr>
              <a:t> out</a:t>
            </a:r>
          </a:p>
          <a:p>
            <a:r>
              <a:rPr lang="nl-BE" dirty="0" err="1">
                <a:sym typeface="Wingdings" panose="05000000000000000000" pitchFamily="2" charset="2"/>
              </a:rPr>
              <a:t>Grouping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exercises</a:t>
            </a:r>
            <a:r>
              <a:rPr lang="nl-BE" dirty="0">
                <a:sym typeface="Wingdings" panose="05000000000000000000" pitchFamily="2" charset="2"/>
              </a:rPr>
              <a:t>: </a:t>
            </a:r>
            <a:r>
              <a:rPr lang="nl-BE" dirty="0" err="1">
                <a:sym typeface="Wingdings" panose="05000000000000000000" pitchFamily="2" charset="2"/>
              </a:rPr>
              <a:t>hyponyms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hypernyms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mindmaps</a:t>
            </a:r>
            <a:r>
              <a:rPr lang="nl-BE" dirty="0">
                <a:sym typeface="Wingdings" panose="05000000000000000000" pitchFamily="2" charset="2"/>
              </a:rPr>
              <a:t> (</a:t>
            </a:r>
            <a:r>
              <a:rPr lang="nl-BE" dirty="0">
                <a:sym typeface="Wingdings" panose="05000000000000000000" pitchFamily="2" charset="2"/>
                <a:hlinkClick r:id="rId2"/>
              </a:rPr>
              <a:t>https://www.mindmup.com/</a:t>
            </a:r>
            <a:r>
              <a:rPr lang="nl-BE" dirty="0">
                <a:sym typeface="Wingdings" panose="05000000000000000000" pitchFamily="2" charset="2"/>
              </a:rPr>
              <a:t> )</a:t>
            </a:r>
          </a:p>
          <a:p>
            <a:r>
              <a:rPr lang="nl-BE" dirty="0" err="1">
                <a:sym typeface="Wingdings" panose="05000000000000000000" pitchFamily="2" charset="2"/>
              </a:rPr>
              <a:t>Words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that</a:t>
            </a:r>
            <a:r>
              <a:rPr lang="nl-BE" dirty="0">
                <a:sym typeface="Wingdings" panose="05000000000000000000" pitchFamily="2" charset="2"/>
              </a:rPr>
              <a:t> look </a:t>
            </a:r>
            <a:r>
              <a:rPr lang="nl-BE" dirty="0" err="1">
                <a:sym typeface="Wingdings" panose="05000000000000000000" pitchFamily="2" charset="2"/>
              </a:rPr>
              <a:t>alike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false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friends</a:t>
            </a:r>
            <a:r>
              <a:rPr lang="nl-BE" dirty="0">
                <a:sym typeface="Wingdings" panose="05000000000000000000" pitchFamily="2" charset="2"/>
              </a:rPr>
              <a:t> (</a:t>
            </a:r>
            <a:r>
              <a:rPr lang="nl-BE" i="1" dirty="0">
                <a:sym typeface="Wingdings" panose="05000000000000000000" pitchFamily="2" charset="2"/>
              </a:rPr>
              <a:t>I </a:t>
            </a:r>
            <a:r>
              <a:rPr lang="nl-BE" i="1" dirty="0" err="1">
                <a:sym typeface="Wingdings" panose="05000000000000000000" pitchFamily="2" charset="2"/>
              </a:rPr>
              <a:t>always</a:t>
            </a:r>
            <a:r>
              <a:rPr lang="nl-BE" i="1" dirty="0">
                <a:sym typeface="Wingdings" panose="05000000000000000000" pitchFamily="2" charset="2"/>
              </a:rPr>
              <a:t> get </a:t>
            </a:r>
            <a:r>
              <a:rPr lang="nl-BE" i="1" dirty="0" err="1">
                <a:sym typeface="Wingdings" panose="05000000000000000000" pitchFamily="2" charset="2"/>
              </a:rPr>
              <a:t>my</a:t>
            </a:r>
            <a:r>
              <a:rPr lang="nl-BE" i="1" dirty="0">
                <a:sym typeface="Wingdings" panose="05000000000000000000" pitchFamily="2" charset="2"/>
              </a:rPr>
              <a:t> </a:t>
            </a:r>
            <a:r>
              <a:rPr lang="nl-BE" i="1" dirty="0" err="1">
                <a:sym typeface="Wingdings" panose="05000000000000000000" pitchFamily="2" charset="2"/>
              </a:rPr>
              <a:t>sin</a:t>
            </a:r>
            <a:r>
              <a:rPr lang="nl-BE" dirty="0">
                <a:sym typeface="Wingdings" panose="05000000000000000000" pitchFamily="2" charset="2"/>
              </a:rPr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2280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1814" cy="67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766ce8635_1_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Why teach writing</a:t>
            </a:r>
            <a:endParaRPr/>
          </a:p>
        </p:txBody>
      </p:sp>
      <p:sp>
        <p:nvSpPr>
          <p:cNvPr id="83" name="Google Shape;83;g10766ce8635_1_3"/>
          <p:cNvSpPr txBox="1">
            <a:spLocks noGrp="1"/>
          </p:cNvSpPr>
          <p:nvPr>
            <p:ph type="body" idx="1"/>
          </p:nvPr>
        </p:nvSpPr>
        <p:spPr>
          <a:xfrm>
            <a:off x="623872" y="1577000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</a:t>
            </a:r>
            <a:r>
              <a:rPr lang="nl-BE" b="0"/>
              <a:t>need</a:t>
            </a:r>
            <a:r>
              <a:rPr lang="nl-BE"/>
              <a:t> it nowadays: work, studies, social media…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Written interaction</a:t>
            </a:r>
            <a:r>
              <a:rPr lang="nl-BE" b="0"/>
              <a:t> requires register awareness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Writing is </a:t>
            </a:r>
            <a:r>
              <a:rPr lang="nl-BE" b="0"/>
              <a:t>hard: </a:t>
            </a:r>
            <a:r>
              <a:rPr lang="nl-BE"/>
              <a:t>it requires many subskills </a:t>
            </a:r>
            <a:r>
              <a:rPr lang="nl-BE" b="0"/>
              <a:t>(and plenty of practice!)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b="0"/>
              <a:t>Awareness of what is required in a </a:t>
            </a:r>
            <a:r>
              <a:rPr lang="nl-BE"/>
              <a:t>finished piece of writing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(Un)reliability of Google Translate, DeepL, ChatGPT…</a:t>
            </a:r>
            <a:endParaRPr/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2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on </a:t>
            </a:r>
            <a:r>
              <a:rPr lang="nl-BE" dirty="0" err="1"/>
              <a:t>use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888" y="1604479"/>
            <a:ext cx="10944226" cy="43192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BE" dirty="0"/>
              <a:t>Word </a:t>
            </a:r>
            <a:r>
              <a:rPr lang="nl-BE" dirty="0" err="1"/>
              <a:t>patterns</a:t>
            </a:r>
            <a:r>
              <a:rPr lang="nl-BE" dirty="0"/>
              <a:t> (-</a:t>
            </a:r>
            <a:r>
              <a:rPr lang="nl-BE" dirty="0" err="1"/>
              <a:t>ing</a:t>
            </a:r>
            <a:r>
              <a:rPr lang="nl-BE" dirty="0"/>
              <a:t> or </a:t>
            </a:r>
            <a:r>
              <a:rPr lang="nl-BE" dirty="0" err="1"/>
              <a:t>infinitive</a:t>
            </a:r>
            <a:r>
              <a:rPr lang="nl-BE" dirty="0"/>
              <a:t>, </a:t>
            </a:r>
            <a:r>
              <a:rPr lang="nl-BE" dirty="0" err="1"/>
              <a:t>position</a:t>
            </a:r>
            <a:r>
              <a:rPr lang="nl-BE" dirty="0"/>
              <a:t> of </a:t>
            </a:r>
            <a:r>
              <a:rPr lang="nl-BE" dirty="0" err="1"/>
              <a:t>adverbs</a:t>
            </a:r>
            <a:r>
              <a:rPr lang="nl-BE" dirty="0"/>
              <a:t>…)</a:t>
            </a:r>
          </a:p>
          <a:p>
            <a:r>
              <a:rPr lang="nl-BE" dirty="0" err="1"/>
              <a:t>Collocations</a:t>
            </a:r>
            <a:endParaRPr lang="nl-BE" dirty="0"/>
          </a:p>
          <a:p>
            <a:r>
              <a:rPr lang="nl-BE" dirty="0" err="1"/>
              <a:t>Phrasal</a:t>
            </a:r>
            <a:r>
              <a:rPr lang="nl-BE" dirty="0"/>
              <a:t> </a:t>
            </a:r>
            <a:r>
              <a:rPr lang="nl-BE" dirty="0" err="1"/>
              <a:t>verbs</a:t>
            </a:r>
            <a:endParaRPr lang="nl-BE" dirty="0"/>
          </a:p>
          <a:p>
            <a:r>
              <a:rPr lang="nl-BE" dirty="0" err="1"/>
              <a:t>Restrictions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constraints</a:t>
            </a:r>
            <a:endParaRPr lang="nl-BE" dirty="0"/>
          </a:p>
          <a:p>
            <a:pPr marL="740410" lvl="1" indent="-378460"/>
            <a:r>
              <a:rPr lang="nl-BE" sz="1700" err="1">
                <a:solidFill>
                  <a:schemeClr val="tx1"/>
                </a:solidFill>
                <a:latin typeface="Verdana"/>
                <a:ea typeface="Verdana"/>
              </a:rPr>
              <a:t>Formal</a:t>
            </a:r>
            <a:r>
              <a:rPr lang="nl-BE" sz="1700" dirty="0">
                <a:solidFill>
                  <a:schemeClr val="tx1"/>
                </a:solidFill>
                <a:latin typeface="Verdana"/>
                <a:ea typeface="Verdana"/>
              </a:rPr>
              <a:t>/</a:t>
            </a:r>
            <a:r>
              <a:rPr lang="nl-BE" sz="1700" err="1">
                <a:solidFill>
                  <a:schemeClr val="tx1"/>
                </a:solidFill>
                <a:latin typeface="Verdana"/>
                <a:ea typeface="Verdana"/>
              </a:rPr>
              <a:t>informal</a:t>
            </a:r>
            <a:endParaRPr lang="nl-BE" sz="1700">
              <a:solidFill>
                <a:schemeClr val="tx1"/>
              </a:solidFill>
              <a:latin typeface="Verdana"/>
              <a:ea typeface="Verdana"/>
            </a:endParaRPr>
          </a:p>
          <a:p>
            <a:pPr marL="740410" lvl="1" indent="-378460"/>
            <a:r>
              <a:rPr lang="nl-BE" sz="1700" dirty="0">
                <a:solidFill>
                  <a:schemeClr val="tx1"/>
                </a:solidFill>
                <a:latin typeface="Verdana"/>
                <a:ea typeface="Verdana"/>
              </a:rPr>
              <a:t>Spoken/</a:t>
            </a:r>
            <a:r>
              <a:rPr lang="nl-BE" sz="1700" err="1">
                <a:solidFill>
                  <a:schemeClr val="tx1"/>
                </a:solidFill>
                <a:latin typeface="Verdana"/>
                <a:ea typeface="Verdana"/>
              </a:rPr>
              <a:t>written</a:t>
            </a:r>
            <a:endParaRPr lang="nl-BE" sz="1700">
              <a:solidFill>
                <a:schemeClr val="tx1"/>
              </a:solidFill>
              <a:latin typeface="Verdana"/>
              <a:ea typeface="Verdana"/>
            </a:endParaRPr>
          </a:p>
          <a:p>
            <a:pPr marL="740410" lvl="1" indent="-378460"/>
            <a:r>
              <a:rPr lang="nl-BE" sz="1700" dirty="0">
                <a:solidFill>
                  <a:schemeClr val="tx1"/>
                </a:solidFill>
                <a:latin typeface="Verdana"/>
                <a:ea typeface="Verdana"/>
              </a:rPr>
              <a:t>Dialect </a:t>
            </a:r>
          </a:p>
        </p:txBody>
      </p:sp>
    </p:spTree>
    <p:extLst>
      <p:ext uri="{BB962C8B-B14F-4D97-AF65-F5344CB8AC3E}">
        <p14:creationId xmlns:p14="http://schemas.microsoft.com/office/powerpoint/2010/main" val="29702102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Recycling, </a:t>
            </a:r>
            <a:r>
              <a:rPr lang="nl-BE" dirty="0" err="1"/>
              <a:t>reusing</a:t>
            </a:r>
            <a:r>
              <a:rPr lang="nl-BE" dirty="0"/>
              <a:t>… </a:t>
            </a:r>
            <a:r>
              <a:rPr lang="nl-BE" dirty="0" err="1"/>
              <a:t>activating</a:t>
            </a:r>
            <a:r>
              <a:rPr lang="nl-BE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err="1"/>
              <a:t>Upcycle</a:t>
            </a:r>
            <a:r>
              <a:rPr lang="nl-BE" dirty="0"/>
              <a:t> </a:t>
            </a:r>
            <a:r>
              <a:rPr lang="nl-BE" dirty="0" err="1"/>
              <a:t>textbook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:</a:t>
            </a:r>
          </a:p>
          <a:p>
            <a:r>
              <a:rPr lang="nl-BE" dirty="0"/>
              <a:t>Matching </a:t>
            </a:r>
            <a:r>
              <a:rPr lang="nl-BE" dirty="0">
                <a:sym typeface="Wingdings" panose="05000000000000000000" pitchFamily="2" charset="2"/>
              </a:rPr>
              <a:t> memory game, </a:t>
            </a:r>
            <a:r>
              <a:rPr lang="nl-BE" dirty="0" err="1">
                <a:sym typeface="Wingdings" panose="05000000000000000000" pitchFamily="2" charset="2"/>
              </a:rPr>
              <a:t>find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your</a:t>
            </a:r>
            <a:r>
              <a:rPr lang="nl-BE" dirty="0">
                <a:sym typeface="Wingdings" panose="05000000000000000000" pitchFamily="2" charset="2"/>
              </a:rPr>
              <a:t> match, </a:t>
            </a:r>
            <a:r>
              <a:rPr lang="nl-BE" dirty="0" err="1">
                <a:sym typeface="Wingdings" panose="05000000000000000000" pitchFamily="2" charset="2"/>
              </a:rPr>
              <a:t>crossword</a:t>
            </a:r>
            <a:r>
              <a:rPr lang="nl-BE" dirty="0">
                <a:sym typeface="Wingdings" panose="05000000000000000000" pitchFamily="2" charset="2"/>
              </a:rPr>
              <a:t>…</a:t>
            </a:r>
          </a:p>
          <a:p>
            <a:r>
              <a:rPr lang="nl-BE" dirty="0" err="1">
                <a:sym typeface="Wingdings" panose="05000000000000000000" pitchFamily="2" charset="2"/>
              </a:rPr>
              <a:t>Fill</a:t>
            </a:r>
            <a:r>
              <a:rPr lang="nl-BE" dirty="0">
                <a:sym typeface="Wingdings" panose="05000000000000000000" pitchFamily="2" charset="2"/>
              </a:rPr>
              <a:t>-in </a:t>
            </a:r>
            <a:r>
              <a:rPr lang="nl-BE" dirty="0" err="1">
                <a:sym typeface="Wingdings" panose="05000000000000000000" pitchFamily="2" charset="2"/>
              </a:rPr>
              <a:t>exercises</a:t>
            </a:r>
            <a:r>
              <a:rPr lang="nl-BE" dirty="0">
                <a:sym typeface="Wingdings" panose="05000000000000000000" pitchFamily="2" charset="2"/>
              </a:rPr>
              <a:t>  A/B </a:t>
            </a:r>
            <a:r>
              <a:rPr lang="nl-BE" dirty="0" err="1">
                <a:sym typeface="Wingdings" panose="05000000000000000000" pitchFamily="2" charset="2"/>
              </a:rPr>
              <a:t>exercises</a:t>
            </a:r>
            <a:r>
              <a:rPr lang="nl-BE" dirty="0">
                <a:sym typeface="Wingdings" panose="05000000000000000000" pitchFamily="2" charset="2"/>
              </a:rPr>
              <a:t> (information gap!)</a:t>
            </a:r>
          </a:p>
          <a:p>
            <a:r>
              <a:rPr lang="nl-BE" dirty="0" err="1">
                <a:sym typeface="Wingdings" panose="05000000000000000000" pitchFamily="2" charset="2"/>
              </a:rPr>
              <a:t>Find</a:t>
            </a:r>
            <a:r>
              <a:rPr lang="nl-BE" dirty="0">
                <a:sym typeface="Wingdings" panose="05000000000000000000" pitchFamily="2" charset="2"/>
              </a:rPr>
              <a:t> in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text</a:t>
            </a:r>
            <a:r>
              <a:rPr lang="nl-BE" dirty="0">
                <a:sym typeface="Wingdings" panose="05000000000000000000" pitchFamily="2" charset="2"/>
              </a:rPr>
              <a:t>  </a:t>
            </a:r>
            <a:r>
              <a:rPr lang="nl-BE" dirty="0" err="1">
                <a:sym typeface="Wingdings" panose="05000000000000000000" pitchFamily="2" charset="2"/>
              </a:rPr>
              <a:t>competition</a:t>
            </a:r>
            <a:r>
              <a:rPr lang="nl-BE" dirty="0">
                <a:sym typeface="Wingdings" panose="05000000000000000000" pitchFamily="2" charset="2"/>
              </a:rPr>
              <a:t>/race</a:t>
            </a:r>
          </a:p>
          <a:p>
            <a:r>
              <a:rPr lang="nl-BE" dirty="0">
                <a:sym typeface="Wingdings" panose="05000000000000000000" pitchFamily="2" charset="2"/>
              </a:rPr>
              <a:t>Complete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table</a:t>
            </a:r>
            <a:r>
              <a:rPr lang="nl-BE" dirty="0">
                <a:sym typeface="Wingdings" panose="05000000000000000000" pitchFamily="2" charset="2"/>
              </a:rPr>
              <a:t>  post-</a:t>
            </a:r>
            <a:r>
              <a:rPr lang="nl-BE" dirty="0" err="1">
                <a:sym typeface="Wingdings" panose="05000000000000000000" pitchFamily="2" charset="2"/>
              </a:rPr>
              <a:t>it</a:t>
            </a:r>
            <a:r>
              <a:rPr lang="nl-BE" dirty="0">
                <a:sym typeface="Wingdings" panose="05000000000000000000" pitchFamily="2" charset="2"/>
              </a:rPr>
              <a:t> race</a:t>
            </a:r>
          </a:p>
          <a:p>
            <a:r>
              <a:rPr lang="nl-BE" dirty="0">
                <a:sym typeface="Wingdings" panose="05000000000000000000" pitchFamily="2" charset="2"/>
              </a:rPr>
              <a:t>Complete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text</a:t>
            </a:r>
            <a:r>
              <a:rPr lang="nl-BE" dirty="0">
                <a:sym typeface="Wingdings" panose="05000000000000000000" pitchFamily="2" charset="2"/>
              </a:rPr>
              <a:t>  </a:t>
            </a:r>
            <a:r>
              <a:rPr lang="nl-BE" dirty="0" err="1">
                <a:sym typeface="Wingdings" panose="05000000000000000000" pitchFamily="2" charset="2"/>
              </a:rPr>
              <a:t>now</a:t>
            </a:r>
            <a:r>
              <a:rPr lang="nl-BE" dirty="0">
                <a:sym typeface="Wingdings" panose="05000000000000000000" pitchFamily="2" charset="2"/>
              </a:rPr>
              <a:t> make </a:t>
            </a:r>
            <a:r>
              <a:rPr lang="nl-BE" dirty="0" err="1">
                <a:sym typeface="Wingdings" panose="05000000000000000000" pitchFamily="2" charset="2"/>
              </a:rPr>
              <a:t>it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funny</a:t>
            </a:r>
            <a:r>
              <a:rPr lang="nl-BE" dirty="0">
                <a:sym typeface="Wingdings" panose="05000000000000000000" pitchFamily="2" charset="2"/>
              </a:rPr>
              <a:t>/</a:t>
            </a:r>
            <a:r>
              <a:rPr lang="nl-BE" dirty="0" err="1">
                <a:sym typeface="Wingdings" panose="05000000000000000000" pitchFamily="2" charset="2"/>
              </a:rPr>
              <a:t>sad</a:t>
            </a:r>
            <a:r>
              <a:rPr lang="nl-BE" dirty="0">
                <a:sym typeface="Wingdings" panose="05000000000000000000" pitchFamily="2" charset="2"/>
              </a:rPr>
              <a:t>/</a:t>
            </a:r>
            <a:r>
              <a:rPr lang="nl-BE" dirty="0" err="1">
                <a:sym typeface="Wingdings" panose="05000000000000000000" pitchFamily="2" charset="2"/>
              </a:rPr>
              <a:t>unrealistic</a:t>
            </a:r>
            <a:r>
              <a:rPr lang="nl-BE" dirty="0">
                <a:sym typeface="Wingdings" panose="05000000000000000000" pitchFamily="2" charset="2"/>
              </a:rPr>
              <a:t>… </a:t>
            </a:r>
            <a:r>
              <a:rPr lang="nl-BE" dirty="0" err="1">
                <a:sym typeface="Wingdings" panose="05000000000000000000" pitchFamily="2" charset="2"/>
              </a:rPr>
              <a:t>using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opposites</a:t>
            </a:r>
            <a:r>
              <a:rPr lang="nl-BE" dirty="0">
                <a:sym typeface="Wingdings" panose="05000000000000000000" pitchFamily="2" charset="2"/>
              </a:rPr>
              <a:t>/</a:t>
            </a:r>
            <a:r>
              <a:rPr lang="nl-BE" dirty="0" err="1">
                <a:sym typeface="Wingdings" panose="05000000000000000000" pitchFamily="2" charset="2"/>
              </a:rPr>
              <a:t>rhymewords</a:t>
            </a:r>
            <a:r>
              <a:rPr lang="nl-BE" dirty="0">
                <a:sym typeface="Wingdings" panose="05000000000000000000" pitchFamily="2" charset="2"/>
              </a:rPr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182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Vocabulary</a:t>
            </a:r>
            <a:r>
              <a:rPr lang="nl-BE" dirty="0"/>
              <a:t> games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 go on </a:t>
            </a:r>
            <a:r>
              <a:rPr lang="nl-BE" dirty="0" err="1"/>
              <a:t>holiday</a:t>
            </a:r>
            <a:r>
              <a:rPr lang="nl-BE" dirty="0"/>
              <a:t>/shopping/… </a:t>
            </a:r>
            <a:r>
              <a:rPr lang="nl-BE" dirty="0" err="1"/>
              <a:t>and</a:t>
            </a:r>
            <a:r>
              <a:rPr lang="nl-BE" dirty="0"/>
              <a:t> I </a:t>
            </a:r>
            <a:r>
              <a:rPr lang="nl-BE" dirty="0" err="1"/>
              <a:t>bring</a:t>
            </a:r>
            <a:r>
              <a:rPr lang="nl-BE" dirty="0"/>
              <a:t>/pack/</a:t>
            </a:r>
            <a:r>
              <a:rPr lang="nl-BE" dirty="0" err="1"/>
              <a:t>buy</a:t>
            </a:r>
            <a:r>
              <a:rPr lang="nl-BE" dirty="0"/>
              <a:t>…</a:t>
            </a:r>
          </a:p>
          <a:p>
            <a:r>
              <a:rPr lang="nl-BE" dirty="0"/>
              <a:t>KIM (</a:t>
            </a:r>
            <a:r>
              <a:rPr lang="nl-BE" dirty="0" err="1"/>
              <a:t>one</a:t>
            </a:r>
            <a:r>
              <a:rPr lang="nl-BE" dirty="0"/>
              <a:t> item </a:t>
            </a:r>
            <a:r>
              <a:rPr lang="nl-BE" dirty="0" err="1"/>
              <a:t>disappears</a:t>
            </a:r>
            <a:r>
              <a:rPr lang="nl-BE" dirty="0"/>
              <a:t>)</a:t>
            </a:r>
          </a:p>
          <a:p>
            <a:r>
              <a:rPr lang="nl-BE" dirty="0"/>
              <a:t>Mime</a:t>
            </a:r>
          </a:p>
          <a:p>
            <a:r>
              <a:rPr lang="nl-BE" dirty="0"/>
              <a:t>Total </a:t>
            </a:r>
            <a:r>
              <a:rPr lang="nl-BE" dirty="0" err="1"/>
              <a:t>physical</a:t>
            </a:r>
            <a:r>
              <a:rPr lang="nl-BE" dirty="0"/>
              <a:t> response (</a:t>
            </a:r>
            <a:r>
              <a:rPr lang="nl-BE" dirty="0" err="1"/>
              <a:t>head</a:t>
            </a:r>
            <a:r>
              <a:rPr lang="nl-BE" dirty="0"/>
              <a:t>, </a:t>
            </a:r>
            <a:r>
              <a:rPr lang="nl-BE" dirty="0" err="1"/>
              <a:t>shoulders</a:t>
            </a:r>
            <a:r>
              <a:rPr lang="nl-BE" dirty="0"/>
              <a:t>, </a:t>
            </a:r>
            <a:r>
              <a:rPr lang="nl-BE" dirty="0" err="1"/>
              <a:t>knees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toes</a:t>
            </a:r>
            <a:r>
              <a:rPr lang="nl-BE" dirty="0"/>
              <a:t>…)</a:t>
            </a:r>
          </a:p>
          <a:p>
            <a:r>
              <a:rPr lang="nl-BE" dirty="0"/>
              <a:t>Scrabble</a:t>
            </a:r>
          </a:p>
          <a:p>
            <a:r>
              <a:rPr lang="nl-BE" dirty="0" err="1"/>
              <a:t>Who</a:t>
            </a:r>
            <a:r>
              <a:rPr lang="nl-BE" dirty="0"/>
              <a:t>/</a:t>
            </a:r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it</a:t>
            </a:r>
            <a:r>
              <a:rPr lang="nl-BE" dirty="0"/>
              <a:t>?</a:t>
            </a:r>
          </a:p>
          <a:p>
            <a:r>
              <a:rPr lang="nl-BE" dirty="0"/>
              <a:t>Happy families</a:t>
            </a:r>
          </a:p>
          <a:p>
            <a:pPr marL="0" indent="0">
              <a:buNone/>
            </a:pPr>
            <a:r>
              <a:rPr lang="nl-BE" dirty="0"/>
              <a:t>…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36227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Ideas</a:t>
            </a:r>
            <a:r>
              <a:rPr lang="nl-BE" dirty="0"/>
              <a:t> on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improve</a:t>
            </a:r>
            <a:r>
              <a:rPr lang="nl-BE" dirty="0"/>
              <a:t>…?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2766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5037" cy="68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7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How </a:t>
            </a:r>
            <a:r>
              <a:rPr lang="nl-BE" dirty="0" err="1"/>
              <a:t>to</a:t>
            </a:r>
            <a:r>
              <a:rPr lang="nl-BE" dirty="0"/>
              <a:t> make </a:t>
            </a:r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…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EASIER</a:t>
            </a:r>
          </a:p>
          <a:p>
            <a:pPr>
              <a:buFontTx/>
              <a:buChar char="-"/>
            </a:pPr>
            <a:r>
              <a:rPr lang="nl-BE" dirty="0" err="1"/>
              <a:t>Pairwork</a:t>
            </a:r>
            <a:r>
              <a:rPr lang="nl-BE" dirty="0"/>
              <a:t>?</a:t>
            </a:r>
          </a:p>
          <a:p>
            <a:pPr>
              <a:buFontTx/>
              <a:buChar char="-"/>
            </a:pP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too</a:t>
            </a:r>
            <a:r>
              <a:rPr lang="nl-BE" dirty="0"/>
              <a:t> </a:t>
            </a:r>
            <a:r>
              <a:rPr lang="nl-BE" dirty="0" err="1"/>
              <a:t>many</a:t>
            </a:r>
            <a:r>
              <a:rPr lang="nl-BE" dirty="0"/>
              <a:t> </a:t>
            </a:r>
            <a:r>
              <a:rPr lang="nl-BE" dirty="0" err="1"/>
              <a:t>gaps</a:t>
            </a:r>
            <a:endParaRPr lang="nl-BE" dirty="0"/>
          </a:p>
          <a:p>
            <a:pPr>
              <a:buFontTx/>
              <a:buChar char="-"/>
            </a:pPr>
            <a:r>
              <a:rPr lang="nl-BE" dirty="0"/>
              <a:t>CLEAR </a:t>
            </a:r>
            <a:r>
              <a:rPr lang="nl-BE" dirty="0" err="1"/>
              <a:t>contexts</a:t>
            </a:r>
            <a:endParaRPr lang="nl-BE" dirty="0"/>
          </a:p>
          <a:p>
            <a:pPr>
              <a:buFontTx/>
              <a:buChar char="-"/>
            </a:pPr>
            <a:r>
              <a:rPr lang="nl-BE" dirty="0" err="1"/>
              <a:t>Example</a:t>
            </a:r>
            <a:r>
              <a:rPr lang="nl-BE" dirty="0"/>
              <a:t>/options </a:t>
            </a:r>
            <a:r>
              <a:rPr lang="nl-BE" dirty="0" err="1"/>
              <a:t>given</a:t>
            </a:r>
            <a:endParaRPr lang="nl-BE" dirty="0"/>
          </a:p>
          <a:p>
            <a:pPr>
              <a:buFontTx/>
              <a:buChar char="-"/>
            </a:pPr>
            <a:r>
              <a:rPr lang="nl-BE" dirty="0"/>
              <a:t>CLEAR </a:t>
            </a:r>
            <a:r>
              <a:rPr lang="nl-BE" dirty="0" err="1"/>
              <a:t>layout</a:t>
            </a:r>
            <a:endParaRPr lang="nl-BE" dirty="0"/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 err="1">
                <a:sym typeface="Wingdings" panose="05000000000000000000" pitchFamily="2" charset="2"/>
              </a:rPr>
              <a:t>Avoid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guesswork</a:t>
            </a:r>
            <a:endParaRPr lang="nl-BE" dirty="0"/>
          </a:p>
          <a:p>
            <a:pPr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0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How </a:t>
            </a:r>
            <a:r>
              <a:rPr lang="nl-BE" dirty="0" err="1"/>
              <a:t>to</a:t>
            </a:r>
            <a:r>
              <a:rPr lang="nl-BE" dirty="0"/>
              <a:t> make </a:t>
            </a:r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…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TRICKIER</a:t>
            </a:r>
          </a:p>
          <a:p>
            <a:pPr>
              <a:buFontTx/>
              <a:buChar char="-"/>
            </a:pPr>
            <a:r>
              <a:rPr lang="nl-BE" dirty="0"/>
              <a:t>Change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expected</a:t>
            </a:r>
            <a:r>
              <a:rPr lang="nl-BE" dirty="0"/>
              <a:t> </a:t>
            </a:r>
            <a:r>
              <a:rPr lang="nl-BE" dirty="0" err="1"/>
              <a:t>instruction</a:t>
            </a:r>
            <a:r>
              <a:rPr lang="nl-BE" dirty="0"/>
              <a:t> (</a:t>
            </a:r>
            <a:r>
              <a:rPr lang="nl-BE" dirty="0" err="1"/>
              <a:t>opposites</a:t>
            </a:r>
            <a:r>
              <a:rPr lang="nl-BE" dirty="0"/>
              <a:t>,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answers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each</a:t>
            </a:r>
            <a:r>
              <a:rPr lang="nl-BE" dirty="0"/>
              <a:t> gap…)</a:t>
            </a:r>
          </a:p>
          <a:p>
            <a:pPr>
              <a:buFontTx/>
              <a:buChar char="-"/>
            </a:pPr>
            <a:r>
              <a:rPr lang="nl-BE" dirty="0" err="1"/>
              <a:t>Provide</a:t>
            </a:r>
            <a:r>
              <a:rPr lang="nl-BE" dirty="0"/>
              <a:t> </a:t>
            </a:r>
            <a:r>
              <a:rPr lang="nl-BE" dirty="0" err="1"/>
              <a:t>many</a:t>
            </a:r>
            <a:r>
              <a:rPr lang="nl-BE" dirty="0"/>
              <a:t> </a:t>
            </a:r>
            <a:r>
              <a:rPr lang="nl-BE" dirty="0" err="1"/>
              <a:t>example</a:t>
            </a:r>
            <a:r>
              <a:rPr lang="nl-BE" dirty="0"/>
              <a:t> </a:t>
            </a:r>
            <a:r>
              <a:rPr lang="nl-BE" dirty="0" err="1"/>
              <a:t>sentences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word missing</a:t>
            </a:r>
          </a:p>
          <a:p>
            <a:pPr>
              <a:buFontTx/>
              <a:buChar char="-"/>
            </a:pPr>
            <a:r>
              <a:rPr lang="nl-BE" dirty="0" err="1"/>
              <a:t>Provide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root form of </a:t>
            </a:r>
            <a:r>
              <a:rPr lang="nl-BE" dirty="0" err="1"/>
              <a:t>the</a:t>
            </a:r>
            <a:r>
              <a:rPr lang="nl-BE" dirty="0"/>
              <a:t> word</a:t>
            </a:r>
          </a:p>
          <a:p>
            <a:pPr>
              <a:buFontTx/>
              <a:buChar char="-"/>
            </a:pPr>
            <a:r>
              <a:rPr lang="nl-BE" dirty="0"/>
              <a:t>Look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chunks</a:t>
            </a:r>
            <a:r>
              <a:rPr lang="nl-BE" dirty="0"/>
              <a:t>/</a:t>
            </a:r>
            <a:r>
              <a:rPr lang="nl-BE" dirty="0" err="1"/>
              <a:t>collocations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347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How </a:t>
            </a:r>
            <a:r>
              <a:rPr lang="nl-BE" dirty="0" err="1"/>
              <a:t>to</a:t>
            </a:r>
            <a:r>
              <a:rPr lang="nl-BE" dirty="0"/>
              <a:t> make </a:t>
            </a:r>
            <a:r>
              <a:rPr lang="nl-BE" dirty="0" err="1"/>
              <a:t>vocabulary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REALLY GOOD</a:t>
            </a:r>
          </a:p>
          <a:p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authentic</a:t>
            </a:r>
            <a:r>
              <a:rPr lang="nl-BE" dirty="0"/>
              <a:t> </a:t>
            </a:r>
            <a:r>
              <a:rPr lang="nl-BE" dirty="0" err="1"/>
              <a:t>language</a:t>
            </a:r>
            <a:r>
              <a:rPr lang="nl-BE" dirty="0"/>
              <a:t> &amp; </a:t>
            </a:r>
            <a:r>
              <a:rPr lang="nl-BE" dirty="0" err="1"/>
              <a:t>materials</a:t>
            </a:r>
            <a:endParaRPr lang="nl-BE" dirty="0"/>
          </a:p>
          <a:p>
            <a:r>
              <a:rPr lang="nl-BE" dirty="0"/>
              <a:t>Focus on </a:t>
            </a:r>
            <a:r>
              <a:rPr lang="nl-BE" dirty="0" err="1"/>
              <a:t>collocations</a:t>
            </a:r>
            <a:r>
              <a:rPr lang="nl-BE" dirty="0"/>
              <a:t> (</a:t>
            </a:r>
            <a:r>
              <a:rPr lang="nl-BE" dirty="0" err="1"/>
              <a:t>preferably</a:t>
            </a:r>
            <a:r>
              <a:rPr lang="nl-BE" dirty="0"/>
              <a:t> ready-</a:t>
            </a:r>
            <a:r>
              <a:rPr lang="nl-BE" dirty="0" err="1"/>
              <a:t>to</a:t>
            </a:r>
            <a:r>
              <a:rPr lang="nl-BE" dirty="0"/>
              <a:t>-</a:t>
            </a:r>
            <a:r>
              <a:rPr lang="nl-BE" dirty="0" err="1"/>
              <a:t>use</a:t>
            </a:r>
            <a:r>
              <a:rPr lang="nl-BE" dirty="0"/>
              <a:t>, frequent </a:t>
            </a:r>
            <a:r>
              <a:rPr lang="nl-BE" dirty="0" err="1"/>
              <a:t>language</a:t>
            </a:r>
            <a:r>
              <a:rPr lang="nl-BE" dirty="0"/>
              <a:t>)</a:t>
            </a:r>
          </a:p>
          <a:p>
            <a:r>
              <a:rPr lang="nl-BE" dirty="0" err="1"/>
              <a:t>Clear</a:t>
            </a:r>
            <a:r>
              <a:rPr lang="nl-BE" dirty="0"/>
              <a:t> </a:t>
            </a:r>
            <a:r>
              <a:rPr lang="nl-BE" dirty="0" err="1"/>
              <a:t>instructions</a:t>
            </a:r>
            <a:r>
              <a:rPr lang="nl-BE" dirty="0"/>
              <a:t> &amp; </a:t>
            </a:r>
            <a:r>
              <a:rPr lang="nl-BE" dirty="0" err="1"/>
              <a:t>layout</a:t>
            </a:r>
            <a:endParaRPr lang="nl-BE" dirty="0"/>
          </a:p>
          <a:p>
            <a:r>
              <a:rPr lang="nl-BE" dirty="0"/>
              <a:t>Maximise recycling </a:t>
            </a:r>
          </a:p>
        </p:txBody>
      </p:sp>
    </p:spTree>
    <p:extLst>
      <p:ext uri="{BB962C8B-B14F-4D97-AF65-F5344CB8AC3E}">
        <p14:creationId xmlns:p14="http://schemas.microsoft.com/office/powerpoint/2010/main" val="7702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5" y="0"/>
            <a:ext cx="6086944" cy="67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62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9682466" cy="20957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634" y="245777"/>
            <a:ext cx="8006367" cy="66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766ce8635_1_1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</a:t>
            </a:r>
            <a:endParaRPr/>
          </a:p>
        </p:txBody>
      </p:sp>
      <p:sp>
        <p:nvSpPr>
          <p:cNvPr id="89" name="Google Shape;89;g10766ce8635_1_10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104346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as a MEANS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vs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as an </a:t>
            </a:r>
            <a:r>
              <a:rPr lang="nl-BE" sz="2400"/>
              <a:t>END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for CONTENT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vs</a:t>
            </a:r>
            <a:endParaRPr/>
          </a:p>
          <a:p>
            <a:pPr marL="45720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Writing for FORM</a:t>
            </a:r>
            <a:endParaRPr/>
          </a:p>
        </p:txBody>
      </p:sp>
      <p:pic>
        <p:nvPicPr>
          <p:cNvPr id="90" name="Google Shape;90;g10766ce8635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9612" y="2357437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9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Clarity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1 </a:t>
            </a:r>
            <a:r>
              <a:rPr lang="nl-BE" dirty="0" err="1"/>
              <a:t>instruction</a:t>
            </a:r>
            <a:r>
              <a:rPr lang="nl-BE" dirty="0"/>
              <a:t>?</a:t>
            </a:r>
          </a:p>
          <a:p>
            <a:r>
              <a:rPr lang="nl-BE" dirty="0"/>
              <a:t>Easy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redo</a:t>
            </a:r>
            <a:r>
              <a:rPr lang="nl-BE" dirty="0"/>
              <a:t>?</a:t>
            </a:r>
          </a:p>
          <a:p>
            <a:r>
              <a:rPr lang="nl-BE" dirty="0" err="1"/>
              <a:t>Feasible</a:t>
            </a:r>
            <a:r>
              <a:rPr lang="nl-BE" dirty="0"/>
              <a:t>?</a:t>
            </a:r>
          </a:p>
          <a:p>
            <a:r>
              <a:rPr lang="nl-BE" dirty="0"/>
              <a:t>No </a:t>
            </a:r>
            <a:r>
              <a:rPr lang="nl-BE" dirty="0" err="1"/>
              <a:t>guesswork</a:t>
            </a:r>
            <a:r>
              <a:rPr lang="nl-BE" dirty="0"/>
              <a:t> </a:t>
            </a:r>
            <a:r>
              <a:rPr lang="nl-BE" dirty="0" err="1"/>
              <a:t>please</a:t>
            </a:r>
            <a:r>
              <a:rPr lang="nl-BE" dirty="0"/>
              <a:t>!</a:t>
            </a:r>
          </a:p>
          <a:p>
            <a:r>
              <a:rPr lang="nl-BE" dirty="0"/>
              <a:t>Font, </a:t>
            </a:r>
            <a:r>
              <a:rPr lang="nl-BE" dirty="0" err="1"/>
              <a:t>spacing</a:t>
            </a:r>
            <a:r>
              <a:rPr lang="nl-BE" dirty="0"/>
              <a:t>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/>
          <a:stretch/>
        </p:blipFill>
        <p:spPr bwMode="auto">
          <a:xfrm>
            <a:off x="386367" y="4327302"/>
            <a:ext cx="3549806" cy="28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006" y="941229"/>
            <a:ext cx="7812848" cy="57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4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9697"/>
            <a:ext cx="9193669" cy="67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27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377" y="43822"/>
            <a:ext cx="5442398" cy="66277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5" y="2978547"/>
            <a:ext cx="6477000" cy="38794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b="2137"/>
          <a:stretch/>
        </p:blipFill>
        <p:spPr>
          <a:xfrm>
            <a:off x="0" y="0"/>
            <a:ext cx="2395470" cy="33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69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Make </a:t>
            </a:r>
            <a:r>
              <a:rPr lang="nl-BE" dirty="0" err="1"/>
              <a:t>students</a:t>
            </a:r>
            <a:r>
              <a:rPr lang="nl-BE" dirty="0"/>
              <a:t> </a:t>
            </a:r>
            <a:r>
              <a:rPr lang="nl-BE" dirty="0" err="1"/>
              <a:t>learn</a:t>
            </a:r>
            <a:r>
              <a:rPr lang="nl-BE" dirty="0"/>
              <a:t> more </a:t>
            </a:r>
            <a:r>
              <a:rPr lang="nl-BE" dirty="0" err="1"/>
              <a:t>vocabulary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Encourage</a:t>
            </a:r>
            <a:r>
              <a:rPr lang="nl-BE" dirty="0"/>
              <a:t>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systematically</a:t>
            </a:r>
            <a:r>
              <a:rPr lang="nl-BE" dirty="0"/>
              <a:t> </a:t>
            </a:r>
            <a:r>
              <a:rPr lang="nl-BE" dirty="0" err="1"/>
              <a:t>notice</a:t>
            </a:r>
            <a:r>
              <a:rPr lang="nl-BE" dirty="0"/>
              <a:t> </a:t>
            </a:r>
            <a:r>
              <a:rPr lang="nl-BE" dirty="0" err="1"/>
              <a:t>lexical</a:t>
            </a:r>
            <a:r>
              <a:rPr lang="nl-BE" dirty="0"/>
              <a:t> items </a:t>
            </a:r>
            <a:br>
              <a:rPr lang="nl-BE" dirty="0"/>
            </a:b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 err="1">
                <a:sym typeface="Wingdings" panose="05000000000000000000" pitchFamily="2" charset="2"/>
              </a:rPr>
              <a:t>vocabulary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diary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collectable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words</a:t>
            </a:r>
            <a:r>
              <a:rPr lang="nl-BE" dirty="0">
                <a:sym typeface="Wingdings" panose="05000000000000000000" pitchFamily="2" charset="2"/>
              </a:rPr>
              <a:t> pages, portfolio </a:t>
            </a:r>
            <a:r>
              <a:rPr lang="nl-BE" dirty="0" err="1">
                <a:sym typeface="Wingdings" panose="05000000000000000000" pitchFamily="2" charset="2"/>
              </a:rPr>
              <a:t>work</a:t>
            </a:r>
            <a:r>
              <a:rPr lang="nl-BE" dirty="0">
                <a:sym typeface="Wingdings" panose="05000000000000000000" pitchFamily="2" charset="2"/>
              </a:rPr>
              <a:t>…</a:t>
            </a:r>
          </a:p>
          <a:p>
            <a:r>
              <a:rPr lang="nl-BE" dirty="0" err="1">
                <a:sym typeface="Wingdings" panose="05000000000000000000" pitchFamily="2" charset="2"/>
              </a:rPr>
              <a:t>Revisit</a:t>
            </a:r>
            <a:r>
              <a:rPr lang="nl-BE" dirty="0">
                <a:sym typeface="Wingdings" panose="05000000000000000000" pitchFamily="2" charset="2"/>
              </a:rPr>
              <a:t> word pages &amp; </a:t>
            </a:r>
            <a:r>
              <a:rPr lang="nl-BE" dirty="0" err="1">
                <a:sym typeface="Wingdings" panose="05000000000000000000" pitchFamily="2" charset="2"/>
              </a:rPr>
              <a:t>add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them</a:t>
            </a:r>
            <a:r>
              <a:rPr lang="nl-BE" dirty="0">
                <a:sym typeface="Wingdings" panose="05000000000000000000" pitchFamily="2" charset="2"/>
              </a:rPr>
              <a:t>: </a:t>
            </a:r>
            <a:r>
              <a:rPr lang="nl-BE" dirty="0" err="1">
                <a:sym typeface="Wingdings" panose="05000000000000000000" pitchFamily="2" charset="2"/>
              </a:rPr>
              <a:t>collocations</a:t>
            </a:r>
            <a:r>
              <a:rPr lang="nl-BE" dirty="0">
                <a:sym typeface="Wingdings" panose="05000000000000000000" pitchFamily="2" charset="2"/>
              </a:rPr>
              <a:t>, </a:t>
            </a:r>
            <a:r>
              <a:rPr lang="nl-BE" dirty="0" err="1">
                <a:sym typeface="Wingdings" panose="05000000000000000000" pitchFamily="2" charset="2"/>
              </a:rPr>
              <a:t>examples</a:t>
            </a:r>
            <a:r>
              <a:rPr lang="nl-BE" dirty="0">
                <a:sym typeface="Wingdings" panose="05000000000000000000" pitchFamily="2" charset="2"/>
              </a:rPr>
              <a:t>…</a:t>
            </a:r>
          </a:p>
          <a:p>
            <a:r>
              <a:rPr lang="nl-BE" dirty="0" err="1">
                <a:sym typeface="Wingdings" panose="05000000000000000000" pitchFamily="2" charset="2"/>
              </a:rPr>
              <a:t>Integrate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vocabulary</a:t>
            </a:r>
            <a:r>
              <a:rPr lang="nl-BE" dirty="0">
                <a:sym typeface="Wingdings" panose="05000000000000000000" pitchFamily="2" charset="2"/>
              </a:rPr>
              <a:t> in </a:t>
            </a:r>
            <a:r>
              <a:rPr lang="nl-BE" dirty="0" err="1">
                <a:sym typeface="Wingdings" panose="05000000000000000000" pitchFamily="2" charset="2"/>
              </a:rPr>
              <a:t>your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corrective</a:t>
            </a:r>
            <a:r>
              <a:rPr lang="nl-BE" dirty="0">
                <a:sym typeface="Wingdings" panose="05000000000000000000" pitchFamily="2" charset="2"/>
              </a:rPr>
              <a:t> feedback</a:t>
            </a:r>
          </a:p>
          <a:p>
            <a:r>
              <a:rPr lang="nl-BE" dirty="0">
                <a:sym typeface="Wingdings" panose="05000000000000000000" pitchFamily="2" charset="2"/>
              </a:rPr>
              <a:t>Challenge </a:t>
            </a:r>
            <a:r>
              <a:rPr lang="nl-BE" dirty="0" err="1">
                <a:sym typeface="Wingdings" panose="05000000000000000000" pitchFamily="2" charset="2"/>
              </a:rPr>
              <a:t>pupils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upgrade </a:t>
            </a:r>
            <a:r>
              <a:rPr lang="nl-BE" dirty="0" err="1">
                <a:sym typeface="Wingdings" panose="05000000000000000000" pitchFamily="2" charset="2"/>
              </a:rPr>
              <a:t>their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language</a:t>
            </a:r>
            <a:endParaRPr lang="nl-BE" dirty="0">
              <a:sym typeface="Wingdings" panose="05000000000000000000" pitchFamily="2" charset="2"/>
            </a:endParaRPr>
          </a:p>
          <a:p>
            <a:r>
              <a:rPr lang="nl-BE" dirty="0" err="1">
                <a:sym typeface="Wingdings" panose="05000000000000000000" pitchFamily="2" charset="2"/>
              </a:rPr>
              <a:t>Encourage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them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deal </a:t>
            </a:r>
            <a:r>
              <a:rPr lang="nl-BE" dirty="0" err="1">
                <a:sym typeface="Wingdings" panose="05000000000000000000" pitchFamily="2" charset="2"/>
              </a:rPr>
              <a:t>with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unfamiliar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vocabulary</a:t>
            </a:r>
            <a:r>
              <a:rPr lang="nl-BE" dirty="0">
                <a:sym typeface="Wingdings" panose="05000000000000000000" pitchFamily="2" charset="2"/>
              </a:rPr>
              <a:t> in </a:t>
            </a:r>
            <a:r>
              <a:rPr lang="nl-BE" dirty="0" err="1">
                <a:sym typeface="Wingdings" panose="05000000000000000000" pitchFamily="2" charset="2"/>
              </a:rPr>
              <a:t>texts</a:t>
            </a:r>
            <a:r>
              <a:rPr lang="nl-BE" dirty="0">
                <a:sym typeface="Wingdings" panose="05000000000000000000" pitchFamily="2" charset="2"/>
              </a:rPr>
              <a:t> – </a:t>
            </a:r>
            <a:r>
              <a:rPr lang="nl-BE" dirty="0" err="1">
                <a:sym typeface="Wingdings" panose="05000000000000000000" pitchFamily="2" charset="2"/>
              </a:rPr>
              <a:t>crucial</a:t>
            </a:r>
            <a:r>
              <a:rPr lang="nl-BE" dirty="0">
                <a:sym typeface="Wingdings" panose="05000000000000000000" pitchFamily="2" charset="2"/>
              </a:rPr>
              <a:t> or </a:t>
            </a:r>
            <a:r>
              <a:rPr lang="nl-BE" dirty="0" err="1">
                <a:sym typeface="Wingdings" panose="05000000000000000000" pitchFamily="2" charset="2"/>
              </a:rPr>
              <a:t>ignore</a:t>
            </a:r>
            <a:r>
              <a:rPr lang="nl-BE" dirty="0">
                <a:sym typeface="Wingdings" panose="05000000000000000000" pitchFamily="2" charset="2"/>
              </a:rPr>
              <a:t>?</a:t>
            </a:r>
          </a:p>
          <a:p>
            <a:r>
              <a:rPr lang="nl-BE" dirty="0" err="1">
                <a:sym typeface="Wingdings" panose="05000000000000000000" pitchFamily="2" charset="2"/>
              </a:rPr>
              <a:t>Teach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them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with</a:t>
            </a:r>
            <a:r>
              <a:rPr lang="nl-BE" dirty="0">
                <a:sym typeface="Wingdings" panose="05000000000000000000" pitchFamily="2" charset="2"/>
              </a:rPr>
              <a:t> / </a:t>
            </a:r>
            <a:r>
              <a:rPr lang="nl-BE" dirty="0" err="1">
                <a:sym typeface="Wingdings" panose="05000000000000000000" pitchFamily="2" charset="2"/>
              </a:rPr>
              <a:t>about</a:t>
            </a:r>
            <a:r>
              <a:rPr lang="nl-BE" dirty="0">
                <a:sym typeface="Wingdings" panose="05000000000000000000" pitchFamily="2" charset="2"/>
              </a:rPr>
              <a:t> online tools</a:t>
            </a:r>
          </a:p>
          <a:p>
            <a:r>
              <a:rPr lang="nl-BE" dirty="0">
                <a:sym typeface="Wingdings" panose="05000000000000000000" pitchFamily="2" charset="2"/>
              </a:rPr>
              <a:t>Brainstorm &amp; </a:t>
            </a:r>
            <a:r>
              <a:rPr lang="nl-BE" dirty="0" err="1">
                <a:sym typeface="Wingdings" panose="05000000000000000000" pitchFamily="2" charset="2"/>
              </a:rPr>
              <a:t>elaborate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823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 dirty="0"/>
              <a:t>Teaching </a:t>
            </a:r>
            <a:r>
              <a:rPr lang="nl-BE" dirty="0" err="1"/>
              <a:t>pronunciation</a:t>
            </a:r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37370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0F914-C8B6-1D5B-3144-EACF21CE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A89CBD9-3E13-E488-B3E7-2864557B3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75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CB3F01-2B05-ECE4-C312-869E9C565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dirty="0">
                <a:ea typeface="Verdana"/>
                <a:cs typeface="Calibri"/>
              </a:rPr>
              <a:t>Learning </a:t>
            </a:r>
            <a:r>
              <a:rPr lang="nl-NL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pronounce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language</a:t>
            </a:r>
            <a:r>
              <a:rPr lang="nl-NL" dirty="0">
                <a:ea typeface="Verdana"/>
                <a:cs typeface="Calibri"/>
              </a:rPr>
              <a:t> in a </a:t>
            </a:r>
            <a:r>
              <a:rPr lang="nl-NL" err="1">
                <a:ea typeface="Verdana"/>
                <a:cs typeface="Calibri"/>
              </a:rPr>
              <a:t>clear</a:t>
            </a:r>
            <a:r>
              <a:rPr lang="nl-NL" dirty="0">
                <a:ea typeface="Verdana"/>
                <a:cs typeface="Calibri"/>
              </a:rPr>
              <a:t> way is a </a:t>
            </a:r>
            <a:r>
              <a:rPr lang="nl-NL" err="1">
                <a:ea typeface="Verdana"/>
                <a:cs typeface="Calibri"/>
              </a:rPr>
              <a:t>very</a:t>
            </a:r>
            <a:r>
              <a:rPr lang="nl-NL" dirty="0">
                <a:ea typeface="Verdana"/>
                <a:cs typeface="Calibri"/>
              </a:rPr>
              <a:t> important </a:t>
            </a:r>
            <a:r>
              <a:rPr lang="nl-NL" err="1">
                <a:ea typeface="Verdana"/>
                <a:cs typeface="Calibri"/>
              </a:rPr>
              <a:t>learning</a:t>
            </a:r>
            <a:r>
              <a:rPr lang="nl-NL" dirty="0">
                <a:ea typeface="Verdana"/>
                <a:cs typeface="Calibri"/>
              </a:rPr>
              <a:t> goal. </a:t>
            </a:r>
            <a:r>
              <a:rPr lang="nl-NL" err="1">
                <a:ea typeface="Verdana"/>
                <a:cs typeface="Calibri"/>
              </a:rPr>
              <a:t>Clear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will</a:t>
            </a:r>
            <a:r>
              <a:rPr lang="nl-NL" dirty="0">
                <a:ea typeface="Verdana"/>
                <a:cs typeface="Calibri"/>
              </a:rPr>
              <a:t> help </a:t>
            </a:r>
            <a:r>
              <a:rPr lang="nl-NL" err="1">
                <a:ea typeface="Verdana"/>
                <a:cs typeface="Calibri"/>
              </a:rPr>
              <a:t>you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be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better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understood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by</a:t>
            </a:r>
            <a:r>
              <a:rPr lang="nl-NL" dirty="0">
                <a:ea typeface="Verdana"/>
                <a:cs typeface="Calibri"/>
              </a:rPr>
              <a:t> [</a:t>
            </a:r>
            <a:r>
              <a:rPr lang="nl-NL" err="1">
                <a:ea typeface="Verdana"/>
                <a:cs typeface="Calibri"/>
              </a:rPr>
              <a:t>other</a:t>
            </a:r>
            <a:r>
              <a:rPr lang="nl-NL" dirty="0">
                <a:ea typeface="Verdana"/>
                <a:cs typeface="Calibri"/>
              </a:rPr>
              <a:t>] English speakers. (Paul </a:t>
            </a:r>
            <a:r>
              <a:rPr lang="nl-NL" err="1">
                <a:ea typeface="Verdana"/>
                <a:cs typeface="Calibri"/>
              </a:rPr>
              <a:t>Nation</a:t>
            </a:r>
            <a:r>
              <a:rPr lang="nl-NL" dirty="0">
                <a:ea typeface="Verdana"/>
                <a:cs typeface="Calibri"/>
              </a:rPr>
              <a:t>)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274320" indent="-274320"/>
            <a:r>
              <a:rPr lang="nl-NL" dirty="0">
                <a:ea typeface="Verdana"/>
                <a:cs typeface="Calibri"/>
              </a:rPr>
              <a:t>The English </a:t>
            </a:r>
            <a:r>
              <a:rPr lang="nl-NL" err="1">
                <a:ea typeface="Verdana"/>
                <a:cs typeface="Calibri"/>
              </a:rPr>
              <a:t>language</a:t>
            </a:r>
            <a:r>
              <a:rPr lang="nl-NL" dirty="0">
                <a:ea typeface="Verdana"/>
                <a:cs typeface="Calibri"/>
              </a:rPr>
              <a:t> has 44 </a:t>
            </a:r>
            <a:r>
              <a:rPr lang="nl-NL" err="1">
                <a:ea typeface="Verdana"/>
                <a:cs typeface="Calibri"/>
              </a:rPr>
              <a:t>phonemes</a:t>
            </a:r>
            <a:r>
              <a:rPr lang="nl-NL" dirty="0">
                <a:ea typeface="Verdana"/>
                <a:cs typeface="Calibri"/>
              </a:rPr>
              <a:t>, </a:t>
            </a:r>
            <a:r>
              <a:rPr lang="nl-NL" err="1">
                <a:ea typeface="Verdana"/>
                <a:cs typeface="Calibri"/>
              </a:rPr>
              <a:t>whereas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average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language</a:t>
            </a:r>
            <a:r>
              <a:rPr lang="nl-NL" dirty="0">
                <a:ea typeface="Verdana"/>
                <a:cs typeface="Calibri"/>
              </a:rPr>
              <a:t> has 35. </a:t>
            </a:r>
            <a:r>
              <a:rPr lang="nl-NL" err="1">
                <a:ea typeface="Verdana"/>
                <a:cs typeface="Calibri"/>
              </a:rPr>
              <a:t>Phonemes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that</a:t>
            </a:r>
            <a:r>
              <a:rPr lang="nl-NL" dirty="0">
                <a:ea typeface="Verdana"/>
                <a:cs typeface="Calibri"/>
              </a:rPr>
              <a:t> do </a:t>
            </a:r>
            <a:r>
              <a:rPr lang="nl-NL" err="1">
                <a:ea typeface="Verdana"/>
                <a:cs typeface="Calibri"/>
              </a:rPr>
              <a:t>not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exist</a:t>
            </a:r>
            <a:r>
              <a:rPr lang="nl-NL" dirty="0">
                <a:ea typeface="Verdana"/>
                <a:cs typeface="Calibri"/>
              </a:rPr>
              <a:t> in </a:t>
            </a:r>
            <a:r>
              <a:rPr lang="nl-NL" err="1">
                <a:ea typeface="Verdana"/>
                <a:cs typeface="Calibri"/>
              </a:rPr>
              <a:t>learners</a:t>
            </a:r>
            <a:r>
              <a:rPr lang="nl-NL" dirty="0">
                <a:ea typeface="Verdana"/>
                <a:cs typeface="Calibri"/>
              </a:rPr>
              <a:t>' </a:t>
            </a:r>
            <a:r>
              <a:rPr lang="nl-NL" err="1">
                <a:ea typeface="Verdana"/>
                <a:cs typeface="Calibri"/>
              </a:rPr>
              <a:t>mother</a:t>
            </a:r>
            <a:r>
              <a:rPr lang="nl-NL" dirty="0">
                <a:ea typeface="Verdana"/>
                <a:cs typeface="Calibri"/>
              </a:rPr>
              <a:t> tongue(s) are </a:t>
            </a:r>
            <a:r>
              <a:rPr lang="nl-NL" err="1">
                <a:ea typeface="Verdana"/>
                <a:cs typeface="Calibri"/>
              </a:rPr>
              <a:t>automatically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challenging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and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worth</a:t>
            </a:r>
            <a:r>
              <a:rPr lang="nl-NL" dirty="0">
                <a:ea typeface="Verdana"/>
                <a:cs typeface="Calibri"/>
              </a:rPr>
              <a:t> teaching.</a:t>
            </a:r>
            <a:endParaRPr lang="nl-NL" dirty="0"/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>
                <a:ea typeface="Verdana"/>
                <a:cs typeface="Calibri"/>
              </a:rPr>
              <a:t>English is different. A single sound </a:t>
            </a:r>
            <a:r>
              <a:rPr lang="nl-NL" dirty="0" err="1">
                <a:ea typeface="Verdana"/>
                <a:cs typeface="Calibri"/>
              </a:rPr>
              <a:t>may</a:t>
            </a:r>
            <a:r>
              <a:rPr lang="nl-NL" dirty="0">
                <a:ea typeface="Verdana"/>
                <a:cs typeface="Calibri"/>
              </a:rPr>
              <a:t> take a dozen or more </a:t>
            </a:r>
            <a:r>
              <a:rPr lang="nl-NL" dirty="0" err="1">
                <a:ea typeface="Verdana"/>
                <a:cs typeface="Calibri"/>
              </a:rPr>
              <a:t>forms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when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written</a:t>
            </a:r>
            <a:r>
              <a:rPr lang="nl-NL" dirty="0">
                <a:ea typeface="Verdana"/>
                <a:cs typeface="Calibri"/>
              </a:rPr>
              <a:t> down.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55826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Ghoti: a constructed word used to illustrate irregularities in English ...">
            <a:extLst>
              <a:ext uri="{FF2B5EF4-FFF2-40B4-BE49-F238E27FC236}">
                <a16:creationId xmlns:a16="http://schemas.microsoft.com/office/drawing/2014/main" id="{6056AEA6-C077-28D2-B5C7-DF70C3CA4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967459" y="68263"/>
            <a:ext cx="8257081" cy="6296025"/>
          </a:xfrm>
          <a:noFill/>
        </p:spPr>
      </p:pic>
      <p:sp>
        <p:nvSpPr>
          <p:cNvPr id="2" name="Tijdelijke aanduiding voor dianummer 1" hidden="1">
            <a:extLst>
              <a:ext uri="{FF2B5EF4-FFF2-40B4-BE49-F238E27FC236}">
                <a16:creationId xmlns:a16="http://schemas.microsoft.com/office/drawing/2014/main" id="{95564AB5-5168-7FD6-6801-55E4D15944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76</a:t>
            </a:fld>
            <a:endParaRPr lang="nl-BE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688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A2EB6-CBAC-95BA-8075-AAD14A6E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BA13ED1-56AD-7950-8A9E-0A0DDF3EA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77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85F136-4C3C-A91E-03A8-02A577751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629952"/>
            <a:ext cx="10944226" cy="5607336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dirty="0" err="1">
                <a:ea typeface="Verdana"/>
                <a:cs typeface="Calibri"/>
              </a:rPr>
              <a:t>When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students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mispronounce</a:t>
            </a:r>
            <a:r>
              <a:rPr lang="nl-NL" dirty="0">
                <a:ea typeface="Verdana"/>
                <a:cs typeface="Calibri"/>
              </a:rPr>
              <a:t> a word, </a:t>
            </a:r>
            <a:r>
              <a:rPr lang="nl-NL" dirty="0" err="1">
                <a:ea typeface="Verdana"/>
                <a:cs typeface="Calibri"/>
              </a:rPr>
              <a:t>getting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them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produce </a:t>
            </a:r>
            <a:r>
              <a:rPr lang="nl-NL" dirty="0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correct word stress </a:t>
            </a:r>
            <a:r>
              <a:rPr lang="nl-NL" dirty="0" err="1">
                <a:ea typeface="Verdana"/>
                <a:cs typeface="Calibri"/>
              </a:rPr>
              <a:t>can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be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one</a:t>
            </a:r>
            <a:r>
              <a:rPr lang="nl-NL" dirty="0">
                <a:ea typeface="Verdana"/>
                <a:cs typeface="Calibri"/>
              </a:rPr>
              <a:t> of </a:t>
            </a:r>
            <a:r>
              <a:rPr lang="nl-NL" dirty="0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fastest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ways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improve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intelligibility</a:t>
            </a:r>
            <a:r>
              <a:rPr lang="nl-NL" dirty="0">
                <a:ea typeface="Verdana"/>
                <a:cs typeface="Calibri"/>
              </a:rPr>
              <a:t>. (John </a:t>
            </a:r>
            <a:r>
              <a:rPr lang="nl-NL" dirty="0" err="1">
                <a:ea typeface="Verdana"/>
                <a:cs typeface="Calibri"/>
              </a:rPr>
              <a:t>Hughes</a:t>
            </a:r>
            <a:r>
              <a:rPr lang="nl-NL" dirty="0">
                <a:ea typeface="Verdana"/>
                <a:cs typeface="Calibri"/>
              </a:rPr>
              <a:t>)</a:t>
            </a:r>
            <a:endParaRPr lang="nl-NL" dirty="0"/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 err="1">
                <a:ea typeface="Verdana"/>
                <a:cs typeface="Calibri"/>
              </a:rPr>
              <a:t>Typical</a:t>
            </a:r>
            <a:r>
              <a:rPr lang="nl-NL" dirty="0">
                <a:ea typeface="Verdana"/>
                <a:cs typeface="Calibri"/>
              </a:rPr>
              <a:t> features of </a:t>
            </a:r>
            <a:r>
              <a:rPr lang="nl-NL" dirty="0" err="1">
                <a:ea typeface="Verdana"/>
                <a:cs typeface="Calibri"/>
              </a:rPr>
              <a:t>connected</a:t>
            </a:r>
            <a:r>
              <a:rPr lang="nl-NL" dirty="0">
                <a:ea typeface="Verdana"/>
                <a:cs typeface="Calibri"/>
              </a:rPr>
              <a:t> speech </a:t>
            </a:r>
            <a:r>
              <a:rPr lang="nl-NL" dirty="0" err="1">
                <a:ea typeface="Verdana"/>
                <a:cs typeface="Calibri"/>
              </a:rPr>
              <a:t>where</a:t>
            </a:r>
            <a:r>
              <a:rPr lang="nl-NL" dirty="0">
                <a:ea typeface="Verdana"/>
                <a:cs typeface="Calibri"/>
              </a:rPr>
              <a:t> English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dirty="0">
                <a:ea typeface="Verdana"/>
                <a:cs typeface="Calibri"/>
              </a:rPr>
              <a:t>'</a:t>
            </a:r>
            <a:r>
              <a:rPr lang="nl-NL" dirty="0" err="1">
                <a:ea typeface="Verdana"/>
                <a:cs typeface="Calibri"/>
              </a:rPr>
              <a:t>eats</a:t>
            </a:r>
            <a:r>
              <a:rPr lang="nl-NL" b="1" dirty="0">
                <a:ea typeface="Verdana"/>
                <a:cs typeface="Calibri"/>
              </a:rPr>
              <a:t>' sounds, </a:t>
            </a:r>
            <a:r>
              <a:rPr lang="nl-NL" b="1" dirty="0" err="1">
                <a:ea typeface="Verdana"/>
                <a:cs typeface="Calibri"/>
              </a:rPr>
              <a:t>unstressed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dirty="0" err="1">
                <a:ea typeface="Verdana"/>
                <a:cs typeface="Calibri"/>
              </a:rPr>
              <a:t>syllables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dirty="0" err="1">
                <a:ea typeface="Verdana"/>
                <a:cs typeface="Calibri"/>
              </a:rPr>
              <a:t>and</a:t>
            </a:r>
            <a:r>
              <a:rPr lang="nl-NL" b="1" dirty="0">
                <a:ea typeface="Verdana"/>
                <a:cs typeface="Calibri"/>
              </a:rPr>
              <a:t> '</a:t>
            </a:r>
            <a:r>
              <a:rPr lang="nl-NL" b="1" dirty="0" err="1">
                <a:ea typeface="Verdana"/>
                <a:cs typeface="Calibri"/>
              </a:rPr>
              <a:t>weak</a:t>
            </a:r>
            <a:r>
              <a:rPr lang="nl-NL" b="1" dirty="0">
                <a:ea typeface="Verdana"/>
                <a:cs typeface="Calibri"/>
              </a:rPr>
              <a:t>' </a:t>
            </a:r>
            <a:r>
              <a:rPr lang="nl-NL" b="1" dirty="0" err="1">
                <a:ea typeface="Verdana"/>
                <a:cs typeface="Calibri"/>
              </a:rPr>
              <a:t>forms</a:t>
            </a:r>
            <a:r>
              <a:rPr lang="nl-NL" dirty="0">
                <a:ea typeface="Verdana"/>
                <a:cs typeface="Calibri"/>
              </a:rPr>
              <a:t>:</a:t>
            </a:r>
            <a:endParaRPr lang="nl-NL" b="1" dirty="0">
              <a:ea typeface="Verdana"/>
              <a:cs typeface="Calibri"/>
            </a:endParaRPr>
          </a:p>
          <a:p>
            <a:pPr marL="740410" lvl="1" indent="-378460">
              <a:buFont typeface="Courier New" pitchFamily="2" charset="2"/>
              <a:buChar char="o"/>
            </a:pPr>
            <a:r>
              <a:rPr lang="nl-NL" b="1" dirty="0" err="1">
                <a:ea typeface="Verdana"/>
                <a:cs typeface="Calibri"/>
              </a:rPr>
              <a:t>Bread</a:t>
            </a:r>
            <a:r>
              <a:rPr lang="nl-NL" b="1" dirty="0">
                <a:ea typeface="Verdana"/>
                <a:cs typeface="Calibri"/>
              </a:rPr>
              <a:t> 'n </a:t>
            </a:r>
            <a:r>
              <a:rPr lang="nl-NL" b="1" dirty="0" err="1">
                <a:ea typeface="Verdana"/>
                <a:cs typeface="Calibri"/>
              </a:rPr>
              <a:t>butter</a:t>
            </a:r>
            <a:r>
              <a:rPr lang="nl-NL" b="1" dirty="0">
                <a:ea typeface="Verdana"/>
                <a:cs typeface="Calibri"/>
              </a:rPr>
              <a:t> (</a:t>
            </a:r>
            <a:r>
              <a:rPr lang="nl-NL" b="1" dirty="0" err="1">
                <a:ea typeface="Verdana"/>
                <a:cs typeface="Calibri"/>
              </a:rPr>
              <a:t>elision</a:t>
            </a:r>
            <a:r>
              <a:rPr lang="nl-NL" b="1" dirty="0">
                <a:ea typeface="Verdana"/>
                <a:cs typeface="Calibri"/>
              </a:rPr>
              <a:t>)</a:t>
            </a:r>
            <a:endParaRPr lang="nl-NL" b="1" dirty="0">
              <a:cs typeface="Calibri"/>
            </a:endParaRPr>
          </a:p>
          <a:p>
            <a:pPr marL="740410" lvl="1" indent="-378460">
              <a:buFont typeface="Courier New" pitchFamily="2" charset="2"/>
              <a:buChar char="o"/>
            </a:pPr>
            <a:r>
              <a:rPr lang="nl-NL" b="1" dirty="0">
                <a:ea typeface="Verdana"/>
                <a:cs typeface="Calibri"/>
              </a:rPr>
              <a:t>I /j/ </a:t>
            </a:r>
            <a:r>
              <a:rPr lang="nl-NL" b="1" dirty="0" err="1">
                <a:ea typeface="Verdana"/>
                <a:cs typeface="Calibri"/>
              </a:rPr>
              <a:t>always</a:t>
            </a:r>
            <a:r>
              <a:rPr lang="nl-NL" b="1" dirty="0">
                <a:ea typeface="Verdana"/>
                <a:cs typeface="Calibri"/>
              </a:rPr>
              <a:t> do (</a:t>
            </a:r>
            <a:r>
              <a:rPr lang="nl-NL" b="1" dirty="0" err="1">
                <a:ea typeface="Verdana"/>
                <a:cs typeface="Calibri"/>
              </a:rPr>
              <a:t>intrusion</a:t>
            </a:r>
            <a:r>
              <a:rPr lang="nl-NL" b="1" dirty="0">
                <a:ea typeface="Verdana"/>
                <a:cs typeface="Calibri"/>
              </a:rPr>
              <a:t>)</a:t>
            </a:r>
            <a:endParaRPr lang="nl-NL" b="1" dirty="0">
              <a:cs typeface="Calibri"/>
            </a:endParaRPr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r>
              <a:rPr lang="nl-NL" b="1" err="1">
                <a:ea typeface="Verdana"/>
                <a:cs typeface="Calibri"/>
              </a:rPr>
              <a:t>Linking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err="1">
                <a:ea typeface="Verdana"/>
                <a:cs typeface="Calibri"/>
              </a:rPr>
              <a:t>the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err="1">
                <a:ea typeface="Verdana"/>
                <a:cs typeface="Calibri"/>
              </a:rPr>
              <a:t>final</a:t>
            </a:r>
            <a:r>
              <a:rPr lang="nl-NL" b="1" dirty="0">
                <a:ea typeface="Verdana"/>
                <a:cs typeface="Calibri"/>
              </a:rPr>
              <a:t> consonant </a:t>
            </a:r>
            <a:r>
              <a:rPr lang="nl-NL" b="1" err="1">
                <a:ea typeface="Verdana"/>
                <a:cs typeface="Calibri"/>
              </a:rPr>
              <a:t>and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err="1">
                <a:ea typeface="Verdana"/>
                <a:cs typeface="Calibri"/>
              </a:rPr>
              <a:t>the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err="1">
                <a:ea typeface="Verdana"/>
                <a:cs typeface="Calibri"/>
              </a:rPr>
              <a:t>initial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err="1">
                <a:ea typeface="Verdana"/>
                <a:cs typeface="Calibri"/>
              </a:rPr>
              <a:t>vowel</a:t>
            </a:r>
            <a:endParaRPr lang="nl-NL" b="1" dirty="0" err="1">
              <a:ea typeface="Verdana"/>
              <a:cs typeface="Calibri"/>
            </a:endParaRPr>
          </a:p>
          <a:p>
            <a:pPr marL="274320" indent="-274320">
              <a:buClr>
                <a:srgbClr val="EA2C38"/>
              </a:buClr>
            </a:pPr>
            <a:endParaRPr lang="nl-NL" sz="1600" b="0" dirty="0">
              <a:solidFill>
                <a:srgbClr val="111111"/>
              </a:solidFill>
              <a:ea typeface="Calibri"/>
              <a:cs typeface="Calibri"/>
            </a:endParaRPr>
          </a:p>
          <a:p>
            <a:pPr marL="274320" indent="-274320">
              <a:buClr>
                <a:srgbClr val="EA2C38"/>
              </a:buClr>
            </a:pPr>
            <a:r>
              <a:rPr lang="nl-NL" dirty="0">
                <a:ea typeface="Verdana"/>
                <a:cs typeface="Calibri"/>
              </a:rPr>
              <a:t>Teaching </a:t>
            </a:r>
            <a:r>
              <a:rPr lang="nl-NL" dirty="0" err="1">
                <a:ea typeface="Verdana"/>
                <a:cs typeface="Calibri"/>
              </a:rPr>
              <a:t>students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how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use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their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mouth</a:t>
            </a:r>
            <a:r>
              <a:rPr lang="nl-NL" dirty="0">
                <a:ea typeface="Verdana"/>
                <a:cs typeface="Calibri"/>
              </a:rPr>
              <a:t>, tongue, </a:t>
            </a:r>
            <a:r>
              <a:rPr lang="nl-NL" dirty="0" err="1">
                <a:ea typeface="Verdana"/>
                <a:cs typeface="Calibri"/>
              </a:rPr>
              <a:t>throat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and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voice</a:t>
            </a:r>
            <a:r>
              <a:rPr lang="nl-NL" dirty="0">
                <a:ea typeface="Verdana"/>
                <a:cs typeface="Calibri"/>
              </a:rPr>
              <a:t> (</a:t>
            </a:r>
            <a:r>
              <a:rPr lang="nl-NL" dirty="0" err="1">
                <a:ea typeface="Verdana"/>
                <a:cs typeface="Calibri"/>
              </a:rPr>
              <a:t>articulatory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phonetics</a:t>
            </a:r>
            <a:r>
              <a:rPr lang="nl-NL" dirty="0">
                <a:ea typeface="Verdana"/>
                <a:cs typeface="Calibri"/>
              </a:rPr>
              <a:t>) </a:t>
            </a:r>
            <a:r>
              <a:rPr lang="nl-NL" dirty="0" err="1">
                <a:ea typeface="Verdana"/>
                <a:cs typeface="Calibri"/>
              </a:rPr>
              <a:t>helps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them</a:t>
            </a:r>
            <a:r>
              <a:rPr lang="nl-NL" dirty="0">
                <a:ea typeface="Verdana"/>
                <a:cs typeface="Calibri"/>
              </a:rPr>
              <a:t> produce </a:t>
            </a:r>
            <a:r>
              <a:rPr lang="nl-NL" dirty="0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sounds of English. (</a:t>
            </a:r>
            <a:r>
              <a:rPr lang="nl-NL" dirty="0">
                <a:ea typeface="Verdana"/>
                <a:cs typeface="Calibri"/>
                <a:hlinkClick r:id="rId2"/>
              </a:rPr>
              <a:t>Jennifer Lowe</a:t>
            </a:r>
            <a:r>
              <a:rPr lang="nl-NL" dirty="0">
                <a:ea typeface="Verdana"/>
                <a:cs typeface="Calibri"/>
              </a:rPr>
              <a:t>)</a:t>
            </a:r>
          </a:p>
          <a:p>
            <a:pPr marL="740410" lvl="1" indent="-274320">
              <a:buClr>
                <a:srgbClr val="002E65"/>
              </a:buClr>
              <a:buFont typeface="Courier New" pitchFamily="2" charset="2"/>
              <a:buChar char="o"/>
            </a:pPr>
            <a:endParaRPr lang="nl-NL" sz="2800" b="1" dirty="0"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0776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90458-FF2B-9375-F01A-6DF31F67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Verdana"/>
                <a:cs typeface="Calibri"/>
              </a:rPr>
              <a:t>How </a:t>
            </a:r>
            <a:r>
              <a:rPr lang="nl-NL" dirty="0" err="1">
                <a:latin typeface="Calibri"/>
                <a:ea typeface="Verdana"/>
                <a:cs typeface="Calibri"/>
              </a:rPr>
              <a:t>to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teach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pronunciation</a:t>
            </a:r>
            <a:endParaRPr lang="nl-NL" dirty="0" err="1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8DFBC46-9411-11B9-52F6-4C3283A7F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F547DE-F5D9-1607-D9A0-318856D9C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4449"/>
            <a:ext cx="11015346" cy="4822839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dirty="0" err="1">
                <a:ea typeface="Verdana"/>
                <a:cs typeface="Calibri"/>
              </a:rPr>
              <a:t>Try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get </a:t>
            </a:r>
            <a:r>
              <a:rPr lang="nl-NL" dirty="0" err="1">
                <a:ea typeface="Verdana"/>
                <a:cs typeface="Calibri"/>
              </a:rPr>
              <a:t>it</a:t>
            </a:r>
            <a:r>
              <a:rPr lang="nl-NL" dirty="0">
                <a:ea typeface="Verdana"/>
                <a:cs typeface="Calibri"/>
              </a:rPr>
              <a:t> right </a:t>
            </a:r>
            <a:r>
              <a:rPr lang="nl-NL" dirty="0" err="1">
                <a:ea typeface="Verdana"/>
                <a:cs typeface="Calibri"/>
              </a:rPr>
              <a:t>from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start</a:t>
            </a:r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>
                <a:ea typeface="Verdana"/>
                <a:cs typeface="Calibri"/>
              </a:rPr>
              <a:t>A </a:t>
            </a:r>
            <a:r>
              <a:rPr lang="nl-NL" dirty="0" err="1">
                <a:ea typeface="Verdana"/>
                <a:cs typeface="Calibri"/>
              </a:rPr>
              <a:t>useful</a:t>
            </a:r>
            <a:r>
              <a:rPr lang="nl-NL" dirty="0">
                <a:ea typeface="Verdana"/>
                <a:cs typeface="Calibri"/>
              </a:rPr>
              <a:t> guide is 'a </a:t>
            </a:r>
            <a:r>
              <a:rPr lang="nl-NL" dirty="0" err="1">
                <a:ea typeface="Verdana"/>
                <a:cs typeface="Calibri"/>
              </a:rPr>
              <a:t>little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and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often</a:t>
            </a:r>
            <a:r>
              <a:rPr lang="nl-NL" dirty="0">
                <a:ea typeface="Verdana"/>
                <a:cs typeface="Calibri"/>
              </a:rPr>
              <a:t>'</a:t>
            </a:r>
            <a:endParaRPr lang="nl-NL" dirty="0" err="1"/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 err="1">
                <a:ea typeface="Verdana"/>
                <a:cs typeface="Calibri"/>
              </a:rPr>
              <a:t>Provide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some</a:t>
            </a:r>
            <a:r>
              <a:rPr lang="nl-NL" dirty="0">
                <a:ea typeface="Verdana"/>
                <a:cs typeface="Calibri"/>
              </a:rPr>
              <a:t> background </a:t>
            </a:r>
            <a:r>
              <a:rPr lang="nl-NL" dirty="0" err="1">
                <a:ea typeface="Verdana"/>
                <a:cs typeface="Calibri"/>
              </a:rPr>
              <a:t>noise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while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they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practise</a:t>
            </a:r>
            <a:r>
              <a:rPr lang="nl-NL" dirty="0">
                <a:ea typeface="Verdana"/>
                <a:cs typeface="Calibri"/>
              </a:rPr>
              <a:t> (safe environment)</a:t>
            </a:r>
            <a:endParaRPr lang="nl-NL" dirty="0"/>
          </a:p>
          <a:p>
            <a:pPr marL="274320" indent="-274320"/>
            <a:endParaRPr lang="nl-NL" dirty="0"/>
          </a:p>
          <a:p>
            <a:pPr marL="274320" indent="-274320"/>
            <a:r>
              <a:rPr lang="nl-NL" err="1">
                <a:ea typeface="Verdana"/>
                <a:cs typeface="Calibri"/>
              </a:rPr>
              <a:t>Provide</a:t>
            </a:r>
            <a:r>
              <a:rPr lang="nl-NL" dirty="0">
                <a:ea typeface="Verdana"/>
                <a:cs typeface="Calibri"/>
              </a:rPr>
              <a:t> plenty of low-</a:t>
            </a:r>
            <a:r>
              <a:rPr lang="nl-NL" err="1">
                <a:ea typeface="Verdana"/>
                <a:cs typeface="Calibri"/>
              </a:rPr>
              <a:t>pressure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activities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for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deliberate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practice</a:t>
            </a:r>
            <a:endParaRPr lang="nl-NL">
              <a:ea typeface="Verdana"/>
              <a:cs typeface="Calibri"/>
            </a:endParaRPr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 err="1">
                <a:ea typeface="Verdana"/>
                <a:cs typeface="Calibri"/>
              </a:rPr>
              <a:t>Encourage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students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be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authentic</a:t>
            </a:r>
            <a:r>
              <a:rPr lang="nl-NL" dirty="0">
                <a:ea typeface="Verdana"/>
                <a:cs typeface="Calibri"/>
              </a:rPr>
              <a:t> – </a:t>
            </a:r>
            <a:r>
              <a:rPr lang="nl-NL" dirty="0" err="1">
                <a:ea typeface="Verdana"/>
                <a:cs typeface="Calibri"/>
              </a:rPr>
              <a:t>it</a:t>
            </a:r>
            <a:r>
              <a:rPr lang="nl-NL" dirty="0">
                <a:ea typeface="Verdana"/>
                <a:cs typeface="Calibri"/>
              </a:rPr>
              <a:t> is </a:t>
            </a:r>
            <a:r>
              <a:rPr lang="nl-NL" dirty="0" err="1">
                <a:ea typeface="Verdana"/>
                <a:cs typeface="Calibri"/>
              </a:rPr>
              <a:t>natural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retain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some</a:t>
            </a:r>
            <a:r>
              <a:rPr lang="nl-NL" dirty="0">
                <a:ea typeface="Verdana"/>
                <a:cs typeface="Calibri"/>
              </a:rPr>
              <a:t> L1 </a:t>
            </a:r>
            <a:r>
              <a:rPr lang="nl-NL" dirty="0" err="1">
                <a:ea typeface="Verdana"/>
                <a:cs typeface="Calibri"/>
              </a:rPr>
              <a:t>influence</a:t>
            </a:r>
            <a:r>
              <a:rPr lang="nl-NL" dirty="0">
                <a:ea typeface="Verdana"/>
                <a:cs typeface="Calibri"/>
              </a:rPr>
              <a:t> (Dudley)</a:t>
            </a:r>
            <a:endParaRPr lang="nl-NL" dirty="0"/>
          </a:p>
        </p:txBody>
      </p:sp>
      <p:pic>
        <p:nvPicPr>
          <p:cNvPr id="5" name="Afbeelding 4" descr="Afbeelding met tekst, diagram, kaart&#10;&#10;Automatisch gegenereerde beschrijving">
            <a:extLst>
              <a:ext uri="{FF2B5EF4-FFF2-40B4-BE49-F238E27FC236}">
                <a16:creationId xmlns:a16="http://schemas.microsoft.com/office/drawing/2014/main" id="{E9976AA8-3008-2CE8-099E-D89844EF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850" y="72748"/>
            <a:ext cx="3531429" cy="26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94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00694-CE26-621F-9DD5-17610493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Verdana"/>
                <a:cs typeface="Calibri"/>
              </a:rPr>
              <a:t>TIPS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E1AC5A7-0CCC-B1A2-C857-F21AD9038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B096C3-D4A7-734C-5176-18AC6A1D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dirty="0">
                <a:ea typeface="Verdana"/>
                <a:cs typeface="Calibri"/>
              </a:rPr>
              <a:t>Master </a:t>
            </a:r>
            <a:r>
              <a:rPr lang="nl-NL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you</a:t>
            </a:r>
            <a:r>
              <a:rPr lang="nl-NL" dirty="0">
                <a:ea typeface="Verdana"/>
                <a:cs typeface="Calibri"/>
              </a:rPr>
              <a:t> are teaching. Or show a master at </a:t>
            </a:r>
            <a:r>
              <a:rPr lang="nl-NL" err="1">
                <a:ea typeface="Verdana"/>
                <a:cs typeface="Calibri"/>
              </a:rPr>
              <a:t>work</a:t>
            </a:r>
            <a:r>
              <a:rPr lang="nl-NL" dirty="0">
                <a:ea typeface="Verdana"/>
                <a:cs typeface="Calibri"/>
              </a:rPr>
              <a:t>, e.g. </a:t>
            </a:r>
            <a:r>
              <a:rPr lang="nl-NL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skills </a:t>
            </a:r>
            <a:r>
              <a:rPr lang="nl-NL" err="1">
                <a:ea typeface="Verdana"/>
                <a:cs typeface="Calibri"/>
              </a:rPr>
              <a:t>with</a:t>
            </a:r>
            <a:r>
              <a:rPr lang="nl-NL" dirty="0">
                <a:ea typeface="Verdana"/>
                <a:cs typeface="Calibri"/>
              </a:rPr>
              <a:t> Adrian </a:t>
            </a:r>
            <a:r>
              <a:rPr lang="nl-NL" err="1">
                <a:ea typeface="Verdana"/>
                <a:cs typeface="Calibri"/>
              </a:rPr>
              <a:t>Underhill</a:t>
            </a:r>
            <a:r>
              <a:rPr lang="nl-NL" dirty="0">
                <a:ea typeface="Verdana"/>
                <a:cs typeface="Calibri"/>
              </a:rPr>
              <a:t> (</a:t>
            </a:r>
            <a:r>
              <a:rPr lang="nl-NL" err="1">
                <a:ea typeface="Verdana"/>
                <a:cs typeface="Calibri"/>
              </a:rPr>
              <a:t>youtube</a:t>
            </a:r>
            <a:r>
              <a:rPr lang="nl-NL" dirty="0">
                <a:ea typeface="Verdana"/>
                <a:cs typeface="Calibri"/>
              </a:rPr>
              <a:t>)</a:t>
            </a:r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 err="1">
                <a:ea typeface="Verdana"/>
                <a:cs typeface="Calibri"/>
              </a:rPr>
              <a:t>Find</a:t>
            </a:r>
            <a:r>
              <a:rPr lang="nl-NL" dirty="0">
                <a:ea typeface="Verdana"/>
                <a:cs typeface="Calibri"/>
              </a:rPr>
              <a:t> out </a:t>
            </a:r>
            <a:r>
              <a:rPr lang="nl-NL" dirty="0" err="1">
                <a:ea typeface="Verdana"/>
                <a:cs typeface="Calibri"/>
              </a:rPr>
              <a:t>what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difficult</a:t>
            </a:r>
            <a:r>
              <a:rPr lang="nl-NL" dirty="0">
                <a:ea typeface="Verdana"/>
                <a:cs typeface="Calibri"/>
              </a:rPr>
              <a:t> sounds are, </a:t>
            </a:r>
            <a:r>
              <a:rPr lang="nl-NL" dirty="0" err="1">
                <a:ea typeface="Verdana"/>
                <a:cs typeface="Calibri"/>
              </a:rPr>
              <a:t>then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practise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them</a:t>
            </a:r>
            <a:r>
              <a:rPr lang="nl-NL" dirty="0">
                <a:ea typeface="Verdana"/>
                <a:cs typeface="Calibri"/>
              </a:rPr>
              <a:t> in a </a:t>
            </a:r>
            <a:r>
              <a:rPr lang="nl-NL" dirty="0" err="1">
                <a:ea typeface="Verdana"/>
                <a:cs typeface="Calibri"/>
              </a:rPr>
              <a:t>contrastive</a:t>
            </a:r>
            <a:r>
              <a:rPr lang="nl-NL" dirty="0">
                <a:ea typeface="Verdana"/>
                <a:cs typeface="Calibri"/>
              </a:rPr>
              <a:t> way. Three - Tree </a:t>
            </a:r>
            <a:endParaRPr lang="nl-NL" dirty="0"/>
          </a:p>
          <a:p>
            <a:pPr marL="274320" indent="-274320"/>
            <a:endParaRPr lang="nl-NL" dirty="0"/>
          </a:p>
          <a:p>
            <a:pPr marL="274320" indent="-274320"/>
            <a:r>
              <a:rPr lang="nl-NL" err="1">
                <a:ea typeface="Verdana"/>
                <a:cs typeface="Calibri"/>
              </a:rPr>
              <a:t>Choral</a:t>
            </a:r>
            <a:r>
              <a:rPr lang="nl-NL" dirty="0">
                <a:ea typeface="Verdana"/>
                <a:cs typeface="Calibri"/>
              </a:rPr>
              <a:t> drilling </a:t>
            </a:r>
            <a:r>
              <a:rPr lang="nl-NL" err="1">
                <a:ea typeface="Verdana"/>
                <a:cs typeface="Calibri"/>
              </a:rPr>
              <a:t>makes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learners</a:t>
            </a:r>
            <a:r>
              <a:rPr lang="nl-NL" dirty="0">
                <a:ea typeface="Verdana"/>
                <a:cs typeface="Calibri"/>
              </a:rPr>
              <a:t> feel safe. </a:t>
            </a:r>
            <a:r>
              <a:rPr lang="nl-NL" err="1">
                <a:ea typeface="Verdana"/>
                <a:cs typeface="Calibri"/>
              </a:rPr>
              <a:t>Give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learners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the</a:t>
            </a:r>
            <a:r>
              <a:rPr lang="nl-NL" dirty="0">
                <a:ea typeface="Verdana"/>
                <a:cs typeface="Calibri"/>
              </a:rPr>
              <a:t> opportunity </a:t>
            </a:r>
            <a:r>
              <a:rPr lang="nl-NL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repeat</a:t>
            </a:r>
            <a:r>
              <a:rPr lang="nl-NL" dirty="0">
                <a:ea typeface="Verdana"/>
                <a:cs typeface="Calibri"/>
              </a:rPr>
              <a:t>/</a:t>
            </a:r>
            <a:r>
              <a:rPr lang="nl-NL" err="1">
                <a:ea typeface="Verdana"/>
                <a:cs typeface="Calibri"/>
              </a:rPr>
              <a:t>imitate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several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err="1">
                <a:ea typeface="Verdana"/>
                <a:cs typeface="Calibri"/>
              </a:rPr>
              <a:t>times</a:t>
            </a:r>
            <a:endParaRPr lang="nl-NL" err="1"/>
          </a:p>
          <a:p>
            <a:pPr marL="274320" indent="-274320"/>
            <a:endParaRPr lang="nl-NL" dirty="0"/>
          </a:p>
          <a:p>
            <a:pPr marL="274320" indent="-27432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341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makes writing difficult? </a:t>
            </a: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are on their own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Lack of inspiration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Red-ink syndrome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No idea how to improve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Lack of time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lose sight of (typically long) instructions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Students can’t use tools correctly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…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9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7B769-07E7-E52A-CB43-72D01D56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480E022-E186-558E-2FD8-76D375659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80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33B213-0596-6526-7FA3-657D7485E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NL" dirty="0">
                <a:ea typeface="Verdana"/>
                <a:cs typeface="Calibri"/>
              </a:rPr>
              <a:t>Do </a:t>
            </a:r>
            <a:r>
              <a:rPr lang="nl-NL" dirty="0" err="1">
                <a:ea typeface="Verdana"/>
                <a:cs typeface="Calibri"/>
              </a:rPr>
              <a:t>not</a:t>
            </a:r>
            <a:r>
              <a:rPr lang="nl-NL" dirty="0">
                <a:ea typeface="Verdana"/>
                <a:cs typeface="Calibri"/>
              </a:rPr>
              <a:t> blend </a:t>
            </a:r>
            <a:r>
              <a:rPr lang="nl-NL" dirty="0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and</a:t>
            </a:r>
            <a:r>
              <a:rPr lang="nl-NL" dirty="0">
                <a:ea typeface="Verdana"/>
                <a:cs typeface="Calibri"/>
              </a:rPr>
              <a:t> skills </a:t>
            </a:r>
            <a:r>
              <a:rPr lang="nl-NL" dirty="0" err="1">
                <a:ea typeface="Verdana"/>
                <a:cs typeface="Calibri"/>
              </a:rPr>
              <a:t>practice</a:t>
            </a:r>
            <a:r>
              <a:rPr lang="nl-NL" dirty="0">
                <a:ea typeface="Verdana"/>
                <a:cs typeface="Calibri"/>
              </a:rPr>
              <a:t>. It is </a:t>
            </a:r>
            <a:r>
              <a:rPr lang="nl-NL" dirty="0" err="1">
                <a:ea typeface="Verdana"/>
                <a:cs typeface="Calibri"/>
              </a:rPr>
              <a:t>very</a:t>
            </a:r>
            <a:r>
              <a:rPr lang="nl-NL" dirty="0">
                <a:ea typeface="Verdana"/>
                <a:cs typeface="Calibri"/>
              </a:rPr>
              <a:t> hard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focus on reading </a:t>
            </a:r>
            <a:r>
              <a:rPr lang="nl-NL" dirty="0" err="1">
                <a:ea typeface="Verdana"/>
                <a:cs typeface="Calibri"/>
              </a:rPr>
              <a:t>comprehension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while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trying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get </a:t>
            </a:r>
            <a:r>
              <a:rPr lang="nl-NL" dirty="0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right.</a:t>
            </a:r>
          </a:p>
          <a:p>
            <a:pPr marL="274320" indent="-274320"/>
            <a:endParaRPr lang="nl-NL" dirty="0"/>
          </a:p>
          <a:p>
            <a:pPr marL="274320" indent="-274320"/>
            <a:r>
              <a:rPr lang="nl-NL" dirty="0" err="1">
                <a:ea typeface="Verdana"/>
                <a:cs typeface="Calibri"/>
              </a:rPr>
              <a:t>Encourage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students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to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practise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pronunciation</a:t>
            </a:r>
            <a:r>
              <a:rPr lang="nl-NL" dirty="0">
                <a:ea typeface="Verdana"/>
                <a:cs typeface="Calibri"/>
              </a:rPr>
              <a:t> on </a:t>
            </a:r>
            <a:r>
              <a:rPr lang="nl-NL" dirty="0" err="1">
                <a:ea typeface="Verdana"/>
                <a:cs typeface="Calibri"/>
              </a:rPr>
              <a:t>their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own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with</a:t>
            </a:r>
            <a:r>
              <a:rPr lang="nl-NL" dirty="0">
                <a:ea typeface="Verdana"/>
                <a:cs typeface="Calibri"/>
              </a:rPr>
              <a:t> free resources </a:t>
            </a:r>
            <a:r>
              <a:rPr lang="nl-NL" dirty="0" err="1">
                <a:ea typeface="Verdana"/>
                <a:cs typeface="Calibri"/>
              </a:rPr>
              <a:t>for</a:t>
            </a:r>
            <a:r>
              <a:rPr lang="nl-NL" dirty="0">
                <a:ea typeface="Verdana"/>
                <a:cs typeface="Calibri"/>
              </a:rPr>
              <a:t> </a:t>
            </a:r>
            <a:r>
              <a:rPr lang="nl-NL" dirty="0" err="1">
                <a:ea typeface="Verdana"/>
                <a:cs typeface="Calibri"/>
              </a:rPr>
              <a:t>self-study</a:t>
            </a:r>
            <a:r>
              <a:rPr lang="nl-NL" dirty="0">
                <a:ea typeface="Verdana"/>
                <a:cs typeface="Calibri"/>
              </a:rPr>
              <a:t>:</a:t>
            </a:r>
            <a:endParaRPr lang="nl-NL" dirty="0"/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r>
              <a:rPr lang="nl-NL" b="1" dirty="0" err="1">
                <a:ea typeface="Verdana"/>
                <a:cs typeface="Calibri"/>
              </a:rPr>
              <a:t>Learn</a:t>
            </a:r>
            <a:r>
              <a:rPr lang="nl-NL" b="1" dirty="0">
                <a:ea typeface="Verdana"/>
                <a:cs typeface="Calibri"/>
              </a:rPr>
              <a:t> English sounds right (British Council)</a:t>
            </a:r>
            <a:endParaRPr lang="nl-NL" b="1" dirty="0">
              <a:cs typeface="Calibri"/>
            </a:endParaRPr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r>
              <a:rPr lang="nl-NL" b="1" dirty="0">
                <a:ea typeface="Verdana"/>
                <a:cs typeface="Calibri"/>
              </a:rPr>
              <a:t>Sounds: </a:t>
            </a:r>
            <a:r>
              <a:rPr lang="nl-NL" b="1" dirty="0" err="1">
                <a:ea typeface="Verdana"/>
                <a:cs typeface="Calibri"/>
              </a:rPr>
              <a:t>the</a:t>
            </a:r>
            <a:r>
              <a:rPr lang="nl-NL" b="1" dirty="0">
                <a:ea typeface="Verdana"/>
                <a:cs typeface="Calibri"/>
              </a:rPr>
              <a:t> </a:t>
            </a:r>
            <a:r>
              <a:rPr lang="nl-NL" b="1" dirty="0" err="1">
                <a:ea typeface="Verdana"/>
                <a:cs typeface="Calibri"/>
              </a:rPr>
              <a:t>pronunciation</a:t>
            </a:r>
            <a:r>
              <a:rPr lang="nl-NL" b="1" dirty="0">
                <a:ea typeface="Verdana"/>
                <a:cs typeface="Calibri"/>
              </a:rPr>
              <a:t> app (</a:t>
            </a:r>
            <a:r>
              <a:rPr lang="nl-NL" b="1" dirty="0" err="1">
                <a:ea typeface="Verdana"/>
                <a:cs typeface="Calibri"/>
              </a:rPr>
              <a:t>Macmillan</a:t>
            </a:r>
            <a:r>
              <a:rPr lang="nl-NL" b="1" dirty="0">
                <a:ea typeface="Verdana"/>
                <a:cs typeface="Calibri"/>
              </a:rPr>
              <a:t>)</a:t>
            </a:r>
            <a:endParaRPr lang="nl-NL" b="1" dirty="0">
              <a:cs typeface="Calibri"/>
            </a:endParaRPr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r>
              <a:rPr lang="nl-NL" dirty="0">
                <a:ea typeface="+mn-lt"/>
                <a:cs typeface="+mn-lt"/>
                <a:hlinkClick r:id="rId2"/>
              </a:rPr>
              <a:t>BBC Learning English - Pronunciation</a:t>
            </a:r>
            <a:r>
              <a:rPr lang="nl-NL" b="1" dirty="0">
                <a:ea typeface="Verdana"/>
                <a:cs typeface="+mn-lt"/>
              </a:rPr>
              <a:t> </a:t>
            </a:r>
            <a:endParaRPr lang="nl-NL" b="1" dirty="0">
              <a:cs typeface="Calibri"/>
            </a:endParaRPr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r>
              <a:rPr lang="nl-NL" b="1" dirty="0">
                <a:ea typeface="Verdana"/>
                <a:cs typeface="Calibri"/>
              </a:rPr>
              <a:t>...</a:t>
            </a:r>
          </a:p>
          <a:p>
            <a:pPr marL="740410" lvl="1" indent="-378460">
              <a:buClr>
                <a:srgbClr val="002E65"/>
              </a:buClr>
              <a:buFont typeface="Courier New" pitchFamily="2" charset="2"/>
              <a:buChar char="o"/>
            </a:pPr>
            <a:endParaRPr lang="nl-NL" dirty="0"/>
          </a:p>
        </p:txBody>
      </p:sp>
      <p:pic>
        <p:nvPicPr>
          <p:cNvPr id="6" name="Afbeelding 5" descr="Afbeeldingsresultaten voor bbc learn english sounds right">
            <a:extLst>
              <a:ext uri="{FF2B5EF4-FFF2-40B4-BE49-F238E27FC236}">
                <a16:creationId xmlns:a16="http://schemas.microsoft.com/office/drawing/2014/main" id="{DC377C05-EED6-BC46-3100-936251A4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145" b="714"/>
          <a:stretch/>
        </p:blipFill>
        <p:spPr>
          <a:xfrm>
            <a:off x="9837530" y="4712561"/>
            <a:ext cx="1751684" cy="15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921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58385-C837-8092-6A0A-7C36564B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anchor="t">
            <a:normAutofit/>
          </a:bodyPr>
          <a:lstStyle/>
          <a:p>
            <a:r>
              <a:rPr lang="nl-NL"/>
              <a:t>Make </a:t>
            </a:r>
            <a:r>
              <a:rPr lang="nl-NL" err="1"/>
              <a:t>pronunciation</a:t>
            </a:r>
            <a:r>
              <a:rPr lang="nl-NL"/>
              <a:t>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conscious</a:t>
            </a:r>
            <a:endParaRPr lang="nl-NL" dirty="0" err="1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7A0229-9112-9C35-921E-36AB5D6EC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551" y="2411413"/>
            <a:ext cx="5145616" cy="3554412"/>
          </a:xfrm>
        </p:spPr>
        <p:txBody>
          <a:bodyPr vert="horz" lIns="0" tIns="0" rIns="0" bIns="0" rtlCol="0">
            <a:normAutofit/>
          </a:bodyPr>
          <a:lstStyle/>
          <a:p>
            <a:pPr marL="274320" indent="-274320"/>
            <a:r>
              <a:rPr lang="nl-NL"/>
              <a:t>An 'e' at </a:t>
            </a:r>
            <a:r>
              <a:rPr lang="nl-NL" err="1"/>
              <a:t>the</a:t>
            </a:r>
            <a:r>
              <a:rPr lang="nl-NL"/>
              <a:t> end of </a:t>
            </a:r>
            <a:r>
              <a:rPr lang="nl-NL" err="1"/>
              <a:t>the</a:t>
            </a:r>
            <a:r>
              <a:rPr lang="nl-NL"/>
              <a:t> word </a:t>
            </a:r>
            <a:r>
              <a:rPr lang="nl-NL" err="1"/>
              <a:t>makes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vowel</a:t>
            </a:r>
            <a:r>
              <a:rPr lang="nl-NL"/>
              <a:t> say </a:t>
            </a:r>
            <a:r>
              <a:rPr lang="nl-NL" err="1"/>
              <a:t>its</a:t>
            </a:r>
            <a:r>
              <a:rPr lang="nl-NL"/>
              <a:t> name</a:t>
            </a:r>
            <a:endParaRPr lang="nl-NL" dirty="0"/>
          </a:p>
          <a:p>
            <a:pPr marL="274320" indent="-274320"/>
            <a:endParaRPr lang="nl-NL" dirty="0"/>
          </a:p>
          <a:p>
            <a:pPr marL="274320" indent="-274320"/>
            <a:r>
              <a:rPr lang="nl-NL" err="1"/>
              <a:t>Pronunciation</a:t>
            </a:r>
            <a:r>
              <a:rPr lang="nl-NL"/>
              <a:t> of '-</a:t>
            </a:r>
            <a:r>
              <a:rPr lang="nl-NL" err="1"/>
              <a:t>ed</a:t>
            </a:r>
            <a:r>
              <a:rPr lang="nl-NL"/>
              <a:t>'</a:t>
            </a:r>
            <a:endParaRPr lang="nl-NL" dirty="0"/>
          </a:p>
        </p:txBody>
      </p:sp>
      <p:pic>
        <p:nvPicPr>
          <p:cNvPr id="5" name="Afbeelding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BD39D400-6F3E-8D02-4B02-4D50845E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221" y="1561066"/>
            <a:ext cx="5156780" cy="4791280"/>
          </a:xfrm>
          <a:prstGeom prst="rect">
            <a:avLst/>
          </a:prstGeom>
          <a:noFill/>
        </p:spPr>
      </p:pic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D520A990-2BEC-902A-EF75-CE0BDAD6ED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81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202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6AB5A57-AEEE-B4FD-F676-20FBDE37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D88AEDB-0F47-E6D0-620B-5B4941F96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82</a:t>
            </a:fld>
            <a:endParaRPr lang="nl-BE"/>
          </a:p>
        </p:txBody>
      </p:sp>
      <p:pic>
        <p:nvPicPr>
          <p:cNvPr id="5" name="Tijdelijke aanduiding voor inhoud 4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02884A5C-96F7-BEAF-1D75-5E179B3C1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887" y="2963209"/>
            <a:ext cx="10944226" cy="1887879"/>
          </a:xfrm>
          <a:noFill/>
        </p:spPr>
      </p:pic>
    </p:spTree>
    <p:extLst>
      <p:ext uri="{BB962C8B-B14F-4D97-AF65-F5344CB8AC3E}">
        <p14:creationId xmlns:p14="http://schemas.microsoft.com/office/powerpoint/2010/main" val="6363842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6D2D24-3CE0-8C90-6B27-CA59258DB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83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06488D-B886-A459-0384-EC777828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Verdana"/>
                <a:cs typeface="Calibri"/>
              </a:rPr>
              <a:t>Have </a:t>
            </a:r>
            <a:r>
              <a:rPr lang="nl-NL" dirty="0" err="1">
                <a:latin typeface="Calibri"/>
                <a:ea typeface="Verdana"/>
                <a:cs typeface="Calibri"/>
              </a:rPr>
              <a:t>you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tried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voice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typing</a:t>
            </a:r>
            <a:r>
              <a:rPr lang="nl-NL" dirty="0">
                <a:latin typeface="Calibri"/>
                <a:ea typeface="Verdana"/>
                <a:cs typeface="Calibri"/>
              </a:rPr>
              <a:t>?</a:t>
            </a:r>
            <a:endParaRPr lang="nl-NL" dirty="0" err="1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AEFBF5-E10A-CEF4-C24C-E50EC05327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latin typeface="Calibri Light"/>
                <a:ea typeface="Calibri Light"/>
                <a:cs typeface="Calibri Light"/>
                <a:hlinkClick r:id="rId2"/>
              </a:rPr>
              <a:t>https://ddeubel.edublogs.org/2018/10/24/voice-typing-for-student-story-retelling/</a:t>
            </a:r>
            <a:r>
              <a:rPr lang="nl-NL" dirty="0">
                <a:latin typeface="Calibri Light"/>
                <a:ea typeface="Calibri Light"/>
                <a:cs typeface="Calibri Light"/>
              </a:rPr>
              <a:t> </a:t>
            </a:r>
            <a:endParaRPr lang="nl-NL"/>
          </a:p>
        </p:txBody>
      </p:sp>
      <p:pic>
        <p:nvPicPr>
          <p:cNvPr id="6" name="Tijdelijke aanduiding voor afbeelding 5" descr="Voice Typing App Download - Colab">
            <a:extLst>
              <a:ext uri="{FF2B5EF4-FFF2-40B4-BE49-F238E27FC236}">
                <a16:creationId xmlns:a16="http://schemas.microsoft.com/office/drawing/2014/main" id="{7E3D801E-70E4-D87C-6D79-026AF9988A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197" r="4197"/>
          <a:stretch/>
        </p:blipFill>
        <p:spPr>
          <a:xfrm>
            <a:off x="758355" y="990600"/>
            <a:ext cx="4876800" cy="4876800"/>
          </a:xfrm>
        </p:spPr>
      </p:pic>
    </p:spTree>
    <p:extLst>
      <p:ext uri="{BB962C8B-B14F-4D97-AF65-F5344CB8AC3E}">
        <p14:creationId xmlns:p14="http://schemas.microsoft.com/office/powerpoint/2010/main" val="29093395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 dirty="0"/>
              <a:t>Teaching </a:t>
            </a:r>
            <a:r>
              <a:rPr lang="nl-BE" dirty="0" err="1"/>
              <a:t>grammar</a:t>
            </a:r>
            <a:endParaRPr dirty="0" err="1"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64778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is grammar to you?</a:t>
            </a:r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l-BE"/>
              <a:t>85</a:t>
            </a:fld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endParaRPr/>
          </a:p>
        </p:txBody>
      </p:sp>
      <p:pic>
        <p:nvPicPr>
          <p:cNvPr id="92" name="Google Shape;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60" y="1867039"/>
            <a:ext cx="11990080" cy="4421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3863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014855522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/>
              <a:t>Create expectations</a:t>
            </a:r>
            <a:endParaRPr/>
          </a:p>
        </p:txBody>
      </p:sp>
      <p:sp>
        <p:nvSpPr>
          <p:cNvPr id="113" name="Google Shape;113;g22014855522_0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16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Do </a:t>
            </a:r>
            <a:r>
              <a:rPr lang="nl-BE" b="1"/>
              <a:t>not</a:t>
            </a:r>
            <a:r>
              <a:rPr lang="nl-BE"/>
              <a:t> make it look like grammar.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Work with </a:t>
            </a:r>
            <a:r>
              <a:rPr lang="nl-BE" b="1"/>
              <a:t>authentic materials </a:t>
            </a:r>
            <a:r>
              <a:rPr lang="nl-BE"/>
              <a:t>to introduce the grammar OR set your pupils a </a:t>
            </a:r>
            <a:r>
              <a:rPr lang="nl-BE" b="1"/>
              <a:t>challenge</a:t>
            </a:r>
            <a:r>
              <a:rPr lang="nl-BE"/>
              <a:t> which they need the new grammar for.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Do </a:t>
            </a:r>
            <a:r>
              <a:rPr lang="nl-BE" b="1"/>
              <a:t>not</a:t>
            </a:r>
            <a:r>
              <a:rPr lang="nl-BE"/>
              <a:t> spend </a:t>
            </a:r>
            <a:r>
              <a:rPr lang="nl-BE" b="1"/>
              <a:t>too much time on ‘presentation’ </a:t>
            </a:r>
            <a:r>
              <a:rPr lang="nl-BE"/>
              <a:t>🡪 push, activate, encourage and help pupils to practise as much as possible.</a:t>
            </a:r>
            <a:endParaRPr/>
          </a:p>
        </p:txBody>
      </p:sp>
      <p:pic>
        <p:nvPicPr>
          <p:cNvPr id="114" name="Google Shape;114;g22014855522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375" y="1710500"/>
            <a:ext cx="4588600" cy="343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0312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2014855522_0_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/>
              <a:t>Teacher explanations</a:t>
            </a:r>
            <a:endParaRPr/>
          </a:p>
        </p:txBody>
      </p:sp>
      <p:sp>
        <p:nvSpPr>
          <p:cNvPr id="120" name="Google Shape;120;g22014855522_0_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nl-BE"/>
              <a:t>Keep it </a:t>
            </a:r>
            <a:r>
              <a:rPr lang="nl-BE" b="1"/>
              <a:t>clear</a:t>
            </a:r>
            <a:r>
              <a:rPr lang="nl-BE"/>
              <a:t> and </a:t>
            </a:r>
            <a:r>
              <a:rPr lang="nl-BE" b="1"/>
              <a:t>simple: stepwise!</a:t>
            </a:r>
            <a:endParaRPr b="1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nl-BE"/>
              <a:t>Keep it </a:t>
            </a:r>
            <a:r>
              <a:rPr lang="nl-BE" b="1"/>
              <a:t>accurate</a:t>
            </a:r>
            <a:r>
              <a:rPr lang="nl-BE"/>
              <a:t> and </a:t>
            </a:r>
            <a:r>
              <a:rPr lang="nl-BE" b="1"/>
              <a:t>helpful</a:t>
            </a:r>
            <a:endParaRPr b="1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nl-BE" b="1"/>
              <a:t>Prepare</a:t>
            </a:r>
            <a:r>
              <a:rPr lang="nl-BE"/>
              <a:t>: structures, diagrams, </a:t>
            </a:r>
            <a:r>
              <a:rPr lang="nl-BE" b="1"/>
              <a:t>examples</a:t>
            </a: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Too much detail will cause confusion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Short and </a:t>
            </a:r>
            <a:r>
              <a:rPr lang="nl-BE" b="1"/>
              <a:t>focused</a:t>
            </a:r>
            <a:r>
              <a:rPr lang="nl-BE"/>
              <a:t> explanation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Think how the grammar can be put to </a:t>
            </a:r>
            <a:r>
              <a:rPr lang="nl-BE" b="1"/>
              <a:t>meaningful use</a:t>
            </a: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Think of </a:t>
            </a:r>
            <a:r>
              <a:rPr lang="nl-BE" b="1"/>
              <a:t>when</a:t>
            </a:r>
            <a:r>
              <a:rPr lang="nl-BE"/>
              <a:t> you will give </a:t>
            </a:r>
            <a:r>
              <a:rPr lang="nl-BE" b="1"/>
              <a:t>which</a:t>
            </a:r>
            <a:r>
              <a:rPr lang="nl-BE"/>
              <a:t> information</a:t>
            </a:r>
            <a:endParaRPr/>
          </a:p>
        </p:txBody>
      </p:sp>
      <p:pic>
        <p:nvPicPr>
          <p:cNvPr id="121" name="Google Shape;121;g22014855522_0_92"/>
          <p:cNvPicPr preferRelativeResize="0"/>
          <p:nvPr/>
        </p:nvPicPr>
        <p:blipFill rotWithShape="1">
          <a:blip r:embed="rId3">
            <a:alphaModFix/>
          </a:blip>
          <a:srcRect l="22476" r="17998"/>
          <a:stretch/>
        </p:blipFill>
        <p:spPr>
          <a:xfrm>
            <a:off x="7582725" y="1339000"/>
            <a:ext cx="4252275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014855522_0_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/>
              <a:t>Variation</a:t>
            </a:r>
            <a:endParaRPr/>
          </a:p>
        </p:txBody>
      </p:sp>
      <p:sp>
        <p:nvSpPr>
          <p:cNvPr id="127" name="Google Shape;127;g22014855522_0_1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Exercises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Games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Skills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ALSO when </a:t>
            </a:r>
            <a:r>
              <a:rPr lang="nl-BE" b="1"/>
              <a:t>correcting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Knowledge 🡺 transfer 🡺 communication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* Appropriacy: age, level, needs, group size, interests, expectations…*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* The same textbook exercise can be done in many different ways*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* Personalise *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5284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l-BE"/>
              <a:t>89</a:t>
            </a:fld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1"/>
          </p:nvPr>
        </p:nvSpPr>
        <p:spPr>
          <a:xfrm>
            <a:off x="631466" y="4248036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BE"/>
              <a:t>‘conceptuele kennis’</a:t>
            </a:r>
            <a:endParaRPr/>
          </a:p>
        </p:txBody>
      </p:sp>
      <p:pic>
        <p:nvPicPr>
          <p:cNvPr id="156" name="Google Shape;156;p12" descr="Afbeelding met tekst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875" r="21873"/>
          <a:stretch/>
        </p:blipFill>
        <p:spPr>
          <a:xfrm>
            <a:off x="1514585" y="1377377"/>
            <a:ext cx="1673225" cy="1673225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pic>
        <p:nvPicPr>
          <p:cNvPr id="157" name="Google Shape;157;p12" descr="Afbeelding met tekst, teken&#10;&#10;Automatisch gegenereerde beschrijvi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9960" r="9962"/>
          <a:stretch/>
        </p:blipFill>
        <p:spPr>
          <a:xfrm>
            <a:off x="5253038" y="1377950"/>
            <a:ext cx="1674812" cy="1673225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pic>
        <p:nvPicPr>
          <p:cNvPr id="158" name="Google Shape;158;p1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12463" r="12461"/>
          <a:stretch/>
        </p:blipFill>
        <p:spPr>
          <a:xfrm>
            <a:off x="9005888" y="1377950"/>
            <a:ext cx="1674812" cy="1673225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159" name="Google Shape;159;p12"/>
          <p:cNvSpPr txBox="1">
            <a:spLocks noGrp="1"/>
          </p:cNvSpPr>
          <p:nvPr>
            <p:ph type="body" idx="5"/>
          </p:nvPr>
        </p:nvSpPr>
        <p:spPr>
          <a:xfrm>
            <a:off x="630810" y="3725749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/>
              <a:t>FORM</a:t>
            </a:r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body" idx="6"/>
          </p:nvPr>
        </p:nvSpPr>
        <p:spPr>
          <a:xfrm>
            <a:off x="8123177" y="4248037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BE"/>
              <a:t>‘procedurele kennis’</a:t>
            </a:r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7"/>
          </p:nvPr>
        </p:nvSpPr>
        <p:spPr>
          <a:xfrm>
            <a:off x="8122521" y="3725750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/>
              <a:t>USE</a:t>
            </a:r>
            <a:endParaRPr/>
          </a:p>
        </p:txBody>
      </p:sp>
      <p:sp>
        <p:nvSpPr>
          <p:cNvPr id="162" name="Google Shape;162;p12"/>
          <p:cNvSpPr txBox="1">
            <a:spLocks noGrp="1"/>
          </p:cNvSpPr>
          <p:nvPr>
            <p:ph type="body" idx="8"/>
          </p:nvPr>
        </p:nvSpPr>
        <p:spPr>
          <a:xfrm>
            <a:off x="4370394" y="4226560"/>
            <a:ext cx="3439464" cy="19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63" name="Google Shape;163;p12"/>
          <p:cNvSpPr txBox="1">
            <a:spLocks noGrp="1"/>
          </p:cNvSpPr>
          <p:nvPr>
            <p:ph type="body" idx="9"/>
          </p:nvPr>
        </p:nvSpPr>
        <p:spPr>
          <a:xfrm>
            <a:off x="4369738" y="3704273"/>
            <a:ext cx="344077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/>
              <a:t>MEANING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</p:spPr>
        <p:txBody>
          <a:bodyPr spcFirstLastPara="1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makes writing difficult? </a:t>
            </a:r>
            <a:endParaRPr lang="nl-NL"/>
          </a:p>
        </p:txBody>
      </p:sp>
      <p:sp>
        <p:nvSpPr>
          <p:cNvPr id="107" name="Slide Number Placeholder 2">
            <a:extLst>
              <a:ext uri="{FF2B5EF4-FFF2-40B4-BE49-F238E27FC236}">
                <a16:creationId xmlns:a16="http://schemas.microsoft.com/office/drawing/2014/main" id="{2F08F3A2-0F7C-0D29-39BA-5B338E3C0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9</a:t>
            </a:fld>
            <a:endParaRPr lang="nl-BE"/>
          </a:p>
        </p:txBody>
      </p:sp>
      <p:pic>
        <p:nvPicPr>
          <p:cNvPr id="4" name="Afbeelding 3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22C6B243-56FF-D4BE-C533-4A213DD78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887" y="1773025"/>
            <a:ext cx="10944226" cy="426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022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32bc77d34_0_9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35"/>
              <a:buNone/>
            </a:pPr>
            <a:r>
              <a:rPr lang="nl-BE"/>
              <a:t>Poll: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35"/>
              <a:buNone/>
            </a:pPr>
            <a:endParaRPr/>
          </a:p>
        </p:txBody>
      </p:sp>
      <p:sp>
        <p:nvSpPr>
          <p:cNvPr id="196" name="Google Shape;196;g2232bc77d34_0_9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Which approach is best? </a:t>
            </a:r>
            <a:endParaRPr/>
          </a:p>
          <a:p>
            <a:pPr marL="4500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A: inductive approach</a:t>
            </a:r>
            <a:endParaRPr/>
          </a:p>
          <a:p>
            <a:pPr marL="4500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B: deductive approach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05856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l-BE"/>
              <a:t>91</a:t>
            </a:fld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body" idx="1"/>
          </p:nvPr>
        </p:nvSpPr>
        <p:spPr>
          <a:xfrm>
            <a:off x="1339266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l-BE"/>
              <a:t>Not a goal in itself!</a:t>
            </a:r>
            <a:endParaRPr/>
          </a:p>
        </p:txBody>
      </p:sp>
      <p:pic>
        <p:nvPicPr>
          <p:cNvPr id="224" name="Google Shape;224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7" b="166"/>
          <a:stretch/>
        </p:blipFill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25" name="Google Shape;225;p38"/>
          <p:cNvSpPr txBox="1">
            <a:spLocks noGrp="1"/>
          </p:cNvSpPr>
          <p:nvPr>
            <p:ph type="body" idx="3"/>
          </p:nvPr>
        </p:nvSpPr>
        <p:spPr>
          <a:xfrm>
            <a:off x="5070977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l-BE"/>
              <a:t>So many grammar games… to MOTIVATE your learners and encourage PARTICIPATION</a:t>
            </a:r>
            <a:endParaRPr/>
          </a:p>
        </p:txBody>
      </p:sp>
      <p:pic>
        <p:nvPicPr>
          <p:cNvPr id="226" name="Google Shape;226;p3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t="2222" b="2222"/>
          <a:stretch/>
        </p:blipFill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27" name="Google Shape;227;p38"/>
          <p:cNvSpPr txBox="1">
            <a:spLocks noGrp="1"/>
          </p:cNvSpPr>
          <p:nvPr>
            <p:ph type="body" idx="5"/>
          </p:nvPr>
        </p:nvSpPr>
        <p:spPr>
          <a:xfrm>
            <a:off x="8815080" y="2133247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l-BE"/>
              <a:t>Correct grammar is necessary to accomplish a communicative task</a:t>
            </a:r>
            <a:endParaRPr/>
          </a:p>
        </p:txBody>
      </p:sp>
      <p:pic>
        <p:nvPicPr>
          <p:cNvPr id="228" name="Google Shape;228;p38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 t="170" b="169"/>
          <a:stretch/>
        </p:blipFill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29" name="Google Shape;229;p38"/>
          <p:cNvSpPr txBox="1">
            <a:spLocks noGrp="1"/>
          </p:cNvSpPr>
          <p:nvPr>
            <p:ph type="body" idx="7"/>
          </p:nvPr>
        </p:nvSpPr>
        <p:spPr>
          <a:xfrm>
            <a:off x="5058585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FUN</a:t>
            </a: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8"/>
          </p:nvPr>
        </p:nvSpPr>
        <p:spPr>
          <a:xfrm>
            <a:off x="8802688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TASK-BASED</a:t>
            </a: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body" idx="9"/>
          </p:nvPr>
        </p:nvSpPr>
        <p:spPr>
          <a:xfrm>
            <a:off x="1326874" y="1411391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FUNCTIONAL</a:t>
            </a:r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13"/>
          </p:nvPr>
        </p:nvSpPr>
        <p:spPr>
          <a:xfrm>
            <a:off x="1339266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l-BE"/>
              <a:t>Less is more… time to practice</a:t>
            </a:r>
            <a:endParaRPr/>
          </a:p>
        </p:txBody>
      </p:sp>
      <p:pic>
        <p:nvPicPr>
          <p:cNvPr id="233" name="Google Shape;233;p38" descr="Afbeelding met tekst, visitekaartje, vectorafbeeldingen&#10;&#10;Automatisch gegenereerde beschrijving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6">
            <a:alphaModFix/>
          </a:blip>
          <a:srcRect t="167" b="166"/>
          <a:stretch/>
        </p:blipFill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34" name="Google Shape;234;p38"/>
          <p:cNvSpPr txBox="1">
            <a:spLocks noGrp="1"/>
          </p:cNvSpPr>
          <p:nvPr>
            <p:ph type="body" idx="15"/>
          </p:nvPr>
        </p:nvSpPr>
        <p:spPr>
          <a:xfrm>
            <a:off x="5070977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l-BE"/>
              <a:t>Communication is key: when and where is this used/useful?</a:t>
            </a:r>
            <a:endParaRPr/>
          </a:p>
        </p:txBody>
      </p:sp>
      <p:pic>
        <p:nvPicPr>
          <p:cNvPr id="235" name="Google Shape;235;p38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36" name="Google Shape;236;p38"/>
          <p:cNvSpPr txBox="1">
            <a:spLocks noGrp="1"/>
          </p:cNvSpPr>
          <p:nvPr>
            <p:ph type="body" idx="17"/>
          </p:nvPr>
        </p:nvSpPr>
        <p:spPr>
          <a:xfrm>
            <a:off x="8815080" y="4585989"/>
            <a:ext cx="2406350" cy="140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nl-BE" dirty="0"/>
              <a:t>…as </a:t>
            </a:r>
            <a:r>
              <a:rPr lang="nl-BE" dirty="0" err="1"/>
              <a:t>always</a:t>
            </a:r>
            <a:r>
              <a:rPr lang="nl-BE" dirty="0"/>
              <a:t>…  </a:t>
            </a:r>
            <a:r>
              <a:rPr lang="nl-BE" dirty="0" err="1"/>
              <a:t>try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take </a:t>
            </a:r>
            <a:r>
              <a:rPr lang="nl-BE" dirty="0" err="1"/>
              <a:t>differences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students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account</a:t>
            </a:r>
            <a:endParaRPr dirty="0"/>
          </a:p>
        </p:txBody>
      </p:sp>
      <p:pic>
        <p:nvPicPr>
          <p:cNvPr id="237" name="Google Shape;237;p38"/>
          <p:cNvPicPr preferRelativeResize="0">
            <a:picLocks noGrp="1"/>
          </p:cNvPicPr>
          <p:nvPr>
            <p:ph type="pic" idx="18"/>
          </p:nvPr>
        </p:nvPicPr>
        <p:blipFill rotWithShape="1">
          <a:blip r:embed="rId8">
            <a:alphaModFix/>
          </a:blip>
          <a:srcRect t="170" b="169"/>
          <a:stretch/>
        </p:blipFill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pic>
      <p:sp>
        <p:nvSpPr>
          <p:cNvPr id="238" name="Google Shape;238;p38"/>
          <p:cNvSpPr txBox="1">
            <a:spLocks noGrp="1"/>
          </p:cNvSpPr>
          <p:nvPr>
            <p:ph type="body" idx="19"/>
          </p:nvPr>
        </p:nvSpPr>
        <p:spPr>
          <a:xfrm>
            <a:off x="5058585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CONTEXT</a:t>
            </a:r>
            <a:endParaRPr/>
          </a:p>
        </p:txBody>
      </p:sp>
      <p:sp>
        <p:nvSpPr>
          <p:cNvPr id="239" name="Google Shape;239;p38"/>
          <p:cNvSpPr txBox="1">
            <a:spLocks noGrp="1"/>
          </p:cNvSpPr>
          <p:nvPr>
            <p:ph type="body" idx="20"/>
          </p:nvPr>
        </p:nvSpPr>
        <p:spPr>
          <a:xfrm>
            <a:off x="8802688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DIFFERENTIATION</a:t>
            </a:r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body" idx="21"/>
          </p:nvPr>
        </p:nvSpPr>
        <p:spPr>
          <a:xfrm>
            <a:off x="1326874" y="3864133"/>
            <a:ext cx="2418742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nl-BE"/>
              <a:t>BITESIZE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2378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32bc77d34_0_3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2232bc77d34_0_3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247" name="Google Shape;247;g2232bc77d34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591"/>
            <a:ext cx="12192000" cy="6786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1498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32bc77d34_0_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2232bc77d34_0_3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254" name="Google Shape;254;g2232bc77d34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974" y="0"/>
            <a:ext cx="98200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5197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32bc77d34_0_5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Can you think of a goal-oriented task for:  </a:t>
            </a:r>
            <a:endParaRPr/>
          </a:p>
        </p:txBody>
      </p:sp>
      <p:sp>
        <p:nvSpPr>
          <p:cNvPr id="267" name="Google Shape;267;g2232bc77d34_0_5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tenses</a:t>
            </a:r>
            <a:endParaRPr dirty="0" err="1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0557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Thornbury’s rules of thumb</a:t>
            </a:r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l-BE"/>
              <a:t>95</a:t>
            </a:fld>
            <a:endParaRPr/>
          </a:p>
        </p:txBody>
      </p:sp>
      <p:sp>
        <p:nvSpPr>
          <p:cNvPr id="280" name="Google Shape;280;p3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CONTEXT: teach grammar in context, grammatical forms have </a:t>
            </a:r>
            <a:r>
              <a:rPr lang="nl-BE" sz="2400" i="1"/>
              <a:t>meaning</a:t>
            </a:r>
            <a:r>
              <a:rPr lang="nl-BE" sz="2400"/>
              <a:t>.</a:t>
            </a:r>
            <a:endParaRPr/>
          </a:p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USE: always provide opportunities for learners to put the grammar to some </a:t>
            </a:r>
            <a:r>
              <a:rPr lang="nl-BE" sz="2400" i="1"/>
              <a:t>communicative use</a:t>
            </a:r>
            <a:r>
              <a:rPr lang="nl-BE" sz="2400"/>
              <a:t>.</a:t>
            </a:r>
            <a:endParaRPr/>
          </a:p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ECONOMY: economise on presentation to provide </a:t>
            </a:r>
            <a:r>
              <a:rPr lang="nl-BE" sz="2400" i="1"/>
              <a:t>maximum practice time</a:t>
            </a:r>
            <a:r>
              <a:rPr lang="nl-BE" sz="2400"/>
              <a:t>. ‘A little can go a long way.’</a:t>
            </a:r>
            <a:endParaRPr/>
          </a:p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RELEVANCE: find out what they already know &amp; exploit common ground</a:t>
            </a:r>
            <a:endParaRPr sz="2400"/>
          </a:p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NURTURE: provide the right </a:t>
            </a:r>
            <a:r>
              <a:rPr lang="nl-BE" sz="2400" i="1"/>
              <a:t>conditions for learning</a:t>
            </a:r>
            <a:endParaRPr sz="2400" i="1"/>
          </a:p>
          <a:p>
            <a:pPr marL="609600" lvl="0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 sz="2400"/>
              <a:t>The RULE of APPROPRIACY: learner level, needs, interests &amp; expectations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15835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>
            <a:spLocks noGrp="1"/>
          </p:cNvSpPr>
          <p:nvPr>
            <p:ph type="pic" idx="2"/>
          </p:nvPr>
        </p:nvSpPr>
        <p:spPr>
          <a:xfrm>
            <a:off x="623888" y="627478"/>
            <a:ext cx="10944225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nl-BE"/>
          </a:p>
        </p:txBody>
      </p:sp>
      <p:sp>
        <p:nvSpPr>
          <p:cNvPr id="286" name="Google Shape;286;p40"/>
          <p:cNvSpPr txBox="1">
            <a:spLocks noGrp="1"/>
          </p:cNvSpPr>
          <p:nvPr>
            <p:ph type="title"/>
          </p:nvPr>
        </p:nvSpPr>
        <p:spPr>
          <a:xfrm>
            <a:off x="7188200" y="620713"/>
            <a:ext cx="5003800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accuracy to fluency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0"/>
          <p:cNvSpPr txBox="1">
            <a:spLocks noGrp="1"/>
          </p:cNvSpPr>
          <p:nvPr>
            <p:ph type="sldNum" idx="12"/>
          </p:nvPr>
        </p:nvSpPr>
        <p:spPr>
          <a:xfrm>
            <a:off x="9448800" y="63388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460" y="1595336"/>
            <a:ext cx="10647081" cy="3667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556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(</a:t>
            </a:r>
            <a:r>
              <a:rPr lang="nl-BE" dirty="0" err="1"/>
              <a:t>again</a:t>
            </a:r>
            <a:r>
              <a:rPr lang="nl-BE" dirty="0"/>
              <a:t>)</a:t>
            </a:r>
            <a:endParaRPr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2596E1-8B16-A51C-4840-E0C9D01B6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0165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FontTx/>
              <a:buChar char="-"/>
            </a:pPr>
            <a:r>
              <a:rPr lang="nl-BE" sz="2400" dirty="0" err="1"/>
              <a:t>Develop</a:t>
            </a:r>
            <a:r>
              <a:rPr lang="nl-BE" sz="2400" dirty="0"/>
              <a:t> </a:t>
            </a:r>
            <a:r>
              <a:rPr lang="nl-BE" sz="2400" dirty="0" err="1"/>
              <a:t>another</a:t>
            </a:r>
            <a:r>
              <a:rPr lang="nl-BE" sz="2400" dirty="0"/>
              <a:t> SKILLS </a:t>
            </a:r>
            <a:r>
              <a:rPr lang="nl-BE" sz="2400" dirty="0" err="1"/>
              <a:t>lesson</a:t>
            </a:r>
            <a:r>
              <a:rPr lang="nl-BE" sz="2400" dirty="0"/>
              <a:t> </a:t>
            </a:r>
            <a:r>
              <a:rPr lang="nl-BE" sz="2400" dirty="0" err="1"/>
              <a:t>for</a:t>
            </a:r>
            <a:r>
              <a:rPr lang="nl-BE" sz="2400" dirty="0"/>
              <a:t> </a:t>
            </a:r>
            <a:r>
              <a:rPr lang="nl-BE" sz="2400" dirty="0" err="1"/>
              <a:t>your</a:t>
            </a:r>
            <a:r>
              <a:rPr lang="nl-BE" sz="2400" dirty="0"/>
              <a:t> </a:t>
            </a:r>
            <a:r>
              <a:rPr lang="nl-BE" sz="2400" dirty="0" err="1"/>
              <a:t>students</a:t>
            </a:r>
            <a:r>
              <a:rPr lang="nl-BE" sz="2400" dirty="0"/>
              <a:t>, in </a:t>
            </a:r>
            <a:r>
              <a:rPr lang="nl-BE" sz="2400" dirty="0" err="1"/>
              <a:t>which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put at </a:t>
            </a:r>
            <a:r>
              <a:rPr lang="nl-BE" sz="2400" dirty="0" err="1"/>
              <a:t>least</a:t>
            </a:r>
            <a:r>
              <a:rPr lang="nl-BE" sz="2400" dirty="0"/>
              <a:t> 3 tips </a:t>
            </a:r>
            <a:r>
              <a:rPr lang="nl-BE" sz="2400" dirty="0" err="1"/>
              <a:t>you</a:t>
            </a:r>
            <a:r>
              <a:rPr lang="nl-BE" sz="2400" dirty="0"/>
              <a:t> want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remember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this</a:t>
            </a:r>
            <a:r>
              <a:rPr lang="nl-BE" sz="2400" dirty="0"/>
              <a:t> </a:t>
            </a:r>
            <a:r>
              <a:rPr lang="nl-BE" sz="2400" dirty="0" err="1"/>
              <a:t>week’s</a:t>
            </a:r>
            <a:r>
              <a:rPr lang="nl-BE" sz="2400" dirty="0"/>
              <a:t> CPD.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/>
              <a:t>(</a:t>
            </a:r>
            <a:r>
              <a:rPr lang="nl-BE" sz="2400" dirty="0" err="1"/>
              <a:t>Your</a:t>
            </a:r>
            <a:r>
              <a:rPr lang="nl-BE" sz="2400" dirty="0"/>
              <a:t> </a:t>
            </a:r>
            <a:r>
              <a:rPr lang="nl-BE" sz="2400" dirty="0" err="1"/>
              <a:t>homework</a:t>
            </a:r>
            <a:r>
              <a:rPr lang="nl-BE" sz="2400" dirty="0"/>
              <a:t> </a:t>
            </a:r>
            <a:r>
              <a:rPr lang="nl-BE" sz="2400" dirty="0" err="1"/>
              <a:t>by</a:t>
            </a:r>
            <a:r>
              <a:rPr lang="nl-BE" sz="2400" dirty="0"/>
              <a:t> November)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 err="1"/>
              <a:t>Use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template </a:t>
            </a:r>
            <a:r>
              <a:rPr lang="nl-BE" sz="2400" dirty="0" err="1"/>
              <a:t>for</a:t>
            </a:r>
            <a:r>
              <a:rPr lang="nl-BE" sz="2400" dirty="0"/>
              <a:t> easy </a:t>
            </a:r>
            <a:r>
              <a:rPr lang="nl-BE" sz="2400" dirty="0" err="1"/>
              <a:t>dissemination</a:t>
            </a:r>
            <a:r>
              <a:rPr lang="nl-BE" sz="2400" dirty="0"/>
              <a:t>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9390289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nl-BE" dirty="0">
                <a:latin typeface="Calibri"/>
                <a:ea typeface="Verdana"/>
                <a:cs typeface="Calibri"/>
              </a:rPr>
              <a:t>Digital tools </a:t>
            </a:r>
            <a:r>
              <a:rPr lang="nl-BE" dirty="0" err="1">
                <a:latin typeface="Calibri"/>
                <a:ea typeface="Verdana"/>
                <a:cs typeface="Calibri"/>
              </a:rPr>
              <a:t>to</a:t>
            </a:r>
            <a:r>
              <a:rPr lang="nl-BE" dirty="0">
                <a:latin typeface="Calibri"/>
                <a:ea typeface="Verdana"/>
                <a:cs typeface="Calibri"/>
              </a:rPr>
              <a:t> </a:t>
            </a:r>
            <a:r>
              <a:rPr lang="nl-BE" dirty="0" err="1">
                <a:latin typeface="Calibri"/>
                <a:ea typeface="Verdana"/>
                <a:cs typeface="Calibri"/>
              </a:rPr>
              <a:t>use</a:t>
            </a:r>
            <a:r>
              <a:rPr lang="nl-BE" dirty="0">
                <a:latin typeface="Calibri"/>
                <a:ea typeface="Verdana"/>
                <a:cs typeface="Calibri"/>
              </a:rPr>
              <a:t> in </a:t>
            </a:r>
            <a:r>
              <a:rPr lang="nl-BE" dirty="0" err="1">
                <a:latin typeface="Calibri"/>
                <a:ea typeface="Verdana"/>
                <a:cs typeface="Calibri"/>
              </a:rPr>
              <a:t>the</a:t>
            </a:r>
            <a:r>
              <a:rPr lang="nl-BE" dirty="0">
                <a:latin typeface="Calibri"/>
                <a:ea typeface="Verdana"/>
                <a:cs typeface="Calibri"/>
              </a:rPr>
              <a:t> classroom</a:t>
            </a:r>
            <a:endParaRPr lang="nl-BE"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>
                <a:hlinkClick r:id="rId3"/>
              </a:rPr>
              <a:t>Kahoot</a:t>
            </a:r>
            <a:endParaRPr lang="nl-BE" sz="2400" dirty="0"/>
          </a:p>
          <a:p>
            <a:pPr marL="342900" lvl="0" indent="-3429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>
                <a:hlinkClick r:id="rId4"/>
              </a:rPr>
              <a:t>Wooclap</a:t>
            </a:r>
            <a:endParaRPr lang="nl-BE" sz="2400" dirty="0"/>
          </a:p>
          <a:p>
            <a:pPr marL="342900" lvl="0" indent="-3429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>
                <a:hlinkClick r:id="rId5"/>
              </a:rPr>
              <a:t>Classkick</a:t>
            </a:r>
            <a:endParaRPr lang="nl-BE" sz="2400" dirty="0"/>
          </a:p>
          <a:p>
            <a:pPr marL="342900" lvl="0" indent="-3429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>
                <a:hlinkClick r:id="rId6"/>
              </a:rPr>
              <a:t>Mentimeter</a:t>
            </a:r>
            <a:endParaRPr lang="nl-BE" sz="2400" dirty="0"/>
          </a:p>
          <a:p>
            <a:pPr marL="342900" indent="-342900">
              <a:buFontTx/>
              <a:buChar char="-"/>
            </a:pPr>
            <a:r>
              <a:rPr lang="nl-BE" sz="2400" dirty="0">
                <a:hlinkClick r:id="rId7"/>
              </a:rPr>
              <a:t>Socrative</a:t>
            </a:r>
          </a:p>
          <a:p>
            <a:pPr marL="342900" indent="-342900">
              <a:buFontTx/>
              <a:buChar char="-"/>
            </a:pPr>
            <a:r>
              <a:rPr lang="nl-BE" sz="2400" dirty="0">
                <a:hlinkClick r:id="rId8"/>
              </a:rPr>
              <a:t>Nearpod</a:t>
            </a:r>
          </a:p>
          <a:p>
            <a:pPr marL="342900" indent="-342900">
              <a:buFont typeface="Arial"/>
              <a:buChar char="•"/>
            </a:pPr>
            <a:r>
              <a:rPr lang="nl-BE" sz="2400" dirty="0">
                <a:ea typeface="+mn-lt"/>
                <a:cs typeface="+mn-lt"/>
                <a:hlinkClick r:id="rId9"/>
              </a:rPr>
              <a:t>https://whiteboard.fi/</a:t>
            </a:r>
            <a:endParaRPr lang="nl-BE" sz="2400" dirty="0"/>
          </a:p>
          <a:p>
            <a:pPr marL="342900" indent="-342900">
              <a:buFont typeface="Arial"/>
              <a:buChar char="•"/>
            </a:pPr>
            <a:r>
              <a:rPr lang="nl-BE" sz="2400" dirty="0">
                <a:ea typeface="+mn-lt"/>
                <a:cs typeface="+mn-lt"/>
                <a:hlinkClick r:id="rId10"/>
              </a:rPr>
              <a:t>https://www.eu.whiteboard.chat/</a:t>
            </a:r>
            <a:r>
              <a:rPr lang="nl-BE" sz="2400" dirty="0">
                <a:ea typeface="+mn-lt"/>
                <a:cs typeface="+mn-lt"/>
              </a:rPr>
              <a:t> </a:t>
            </a:r>
            <a:endParaRPr lang="nl-BE" sz="2400" dirty="0">
              <a:ea typeface="Calibri"/>
              <a:cs typeface="Calibri"/>
            </a:endParaRPr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342900" indent="-342900">
              <a:buFontTx/>
              <a:buChar char="-"/>
            </a:pPr>
            <a:endParaRPr lang="nl-BE" sz="2400" dirty="0"/>
          </a:p>
          <a:p>
            <a:pPr marL="0" indent="0">
              <a:buNone/>
            </a:pPr>
            <a:endParaRPr lang="nl-BE" sz="2400" dirty="0"/>
          </a:p>
          <a:p>
            <a:endParaRPr lang="nl-BE" sz="2400" dirty="0"/>
          </a:p>
          <a:p>
            <a:endParaRPr lang="nl-NL" sz="2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1379A47-65A6-C683-4E9E-2D5EC01C0B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  <a:hlinkClick r:id="rId11"/>
              </a:rPr>
              <a:t>11 formative assessment tools</a:t>
            </a:r>
            <a:endParaRPr lang="nl-NL"/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Verdana"/>
                <a:cs typeface="Calibri Light"/>
                <a:hlinkClick r:id="rId12"/>
              </a:rPr>
              <a:t>Jeopardylabs</a:t>
            </a:r>
            <a:endParaRPr lang="nl-NL"/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  <a:hlinkClick r:id="rId13"/>
              </a:rPr>
              <a:t>https://classroomscreen.com/</a:t>
            </a:r>
            <a:r>
              <a:rPr lang="nl-NL" dirty="0">
                <a:ea typeface="+mn-lt"/>
                <a:cs typeface="+mn-lt"/>
              </a:rPr>
              <a:t> </a:t>
            </a: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Verdana"/>
                <a:cs typeface="Calibri Light"/>
                <a:hlinkClick r:id="rId14"/>
              </a:rPr>
              <a:t>Free online word games</a:t>
            </a: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Verdana"/>
                <a:cs typeface="Calibri Light"/>
                <a:hlinkClick r:id="rId15"/>
              </a:rPr>
              <a:t>ESLGamesworld</a:t>
            </a: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  <a:hlinkClick r:id="rId16"/>
              </a:rPr>
              <a:t>https://app.wizer.me/</a:t>
            </a: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</a:rPr>
              <a:t>https://screenpal.com/</a:t>
            </a:r>
            <a:endParaRPr lang="nl-NL">
              <a:ea typeface="Calibri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endParaRPr lang="nl-NL" dirty="0">
              <a:ea typeface="Verdana"/>
              <a:cs typeface="Calibri Light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endParaRPr lang="nl-NL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28895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inhoud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anchor="ctr"/>
      <a:lstStyle>
        <a:defPPr marL="179388" indent="-179388">
          <a:spcAft>
            <a:spcPts val="450"/>
          </a:spcAft>
          <a:buFont typeface="Arial" charset="0"/>
          <a:buChar char="•"/>
          <a:defRPr sz="1600" dirty="0">
            <a:latin typeface="Verdana" charset="0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b="1" dirty="0">
            <a:solidFill>
              <a:schemeClr val="bg1"/>
            </a:solidFill>
            <a:latin typeface="Gotham" panose="02000603040000020004" pitchFamily="2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elslide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3A401C3F66641A87AD24458CB6E0A" ma:contentTypeVersion="8" ma:contentTypeDescription="Een nieuw document maken." ma:contentTypeScope="" ma:versionID="113ccf6076e1fb9bb7ff5702f896b310">
  <xsd:schema xmlns:xsd="http://www.w3.org/2001/XMLSchema" xmlns:xs="http://www.w3.org/2001/XMLSchema" xmlns:p="http://schemas.microsoft.com/office/2006/metadata/properties" xmlns:ns2="c498c65d-e820-4010-a188-8f75a735bc81" targetNamespace="http://schemas.microsoft.com/office/2006/metadata/properties" ma:root="true" ma:fieldsID="085cf184d0218256fa888ab3e79bd299" ns2:_="">
    <xsd:import namespace="c498c65d-e820-4010-a188-8f75a735b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8c65d-e820-4010-a188-8f75a735b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81C89D-1D9E-45F9-9F63-8D7026C9A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8c65d-e820-4010-a188-8f75a735b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08831E-D423-4187-9D5A-5AFB913562EF}">
  <ds:schemaRefs>
    <ds:schemaRef ds:uri="02f244de-c68b-44f4-bfc5-b48cfbe41c43"/>
    <ds:schemaRef ds:uri="56b2d711-9a63-41cb-8e08-fde7314944a3"/>
    <ds:schemaRef ds:uri="a09e4e9c-009f-4841-8876-57cddbde6e17"/>
    <ds:schemaRef ds:uri="e4e19ae9-58fe-4993-a35b-a8a84bb51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64A1CE-BB14-42A1-A080-4F61D4D8F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828</TotalTime>
  <Words>775</Words>
  <Application>Microsoft Office PowerPoint</Application>
  <PresentationFormat>Breedbeeld</PresentationFormat>
  <Paragraphs>149</Paragraphs>
  <Slides>102</Slides>
  <Notes>41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102</vt:i4>
      </vt:variant>
    </vt:vector>
  </HeadingPairs>
  <TitlesOfParts>
    <vt:vector size="104" baseType="lpstr">
      <vt:lpstr>UAntwerpen-inhoud</vt:lpstr>
      <vt:lpstr>UAntwerpen_titelslide</vt:lpstr>
      <vt:lpstr>Module 2: TESOL – Day 4  August, 19-23, Antwerp  Ms Nele Kempenaers </vt:lpstr>
      <vt:lpstr>By the end of day 4 you can</vt:lpstr>
      <vt:lpstr>Over to you! </vt:lpstr>
      <vt:lpstr>Teaching writing skills</vt:lpstr>
      <vt:lpstr>What teachers think about writing</vt:lpstr>
      <vt:lpstr>Why teach writing</vt:lpstr>
      <vt:lpstr>Guidelines</vt:lpstr>
      <vt:lpstr>What makes writing difficult? </vt:lpstr>
      <vt:lpstr>What makes writing difficult? </vt:lpstr>
      <vt:lpstr>Guidelines for teaching writing</vt:lpstr>
      <vt:lpstr>TIMESAVING TIPS</vt:lpstr>
      <vt:lpstr>PowerPoint-presentatie</vt:lpstr>
      <vt:lpstr>Writing assignment  incl. AI</vt:lpstr>
      <vt:lpstr>PowerPoint-presentatie</vt:lpstr>
      <vt:lpstr>As always: take student differences into account</vt:lpstr>
      <vt:lpstr>Mind the traps!</vt:lpstr>
      <vt:lpstr>WRITING ACTIVITIES (mainly for fluency)</vt:lpstr>
      <vt:lpstr>WRITING ACTIVITIES (mainly for fluency)</vt:lpstr>
      <vt:lpstr>WRITING ACTIVITIES (mainly for fluency)</vt:lpstr>
      <vt:lpstr>Explicitly teach subskills </vt:lpstr>
      <vt:lpstr>Pre-while-post</vt:lpstr>
      <vt:lpstr>PowerPoint-presentatie</vt:lpstr>
      <vt:lpstr>TASK-BASED WRITING</vt:lpstr>
      <vt:lpstr>Where to find (remedial) material?</vt:lpstr>
      <vt:lpstr>Teaching vocabulary</vt:lpstr>
      <vt:lpstr>BASICS</vt:lpstr>
      <vt:lpstr>1. How do you select vocabulary</vt:lpstr>
      <vt:lpstr>Checklist:</vt:lpstr>
      <vt:lpstr>Remember: you are NOT a walking dictionary</vt:lpstr>
      <vt:lpstr>Practise, learn, store, use and recycle</vt:lpstr>
      <vt:lpstr>Vocabulary =</vt:lpstr>
      <vt:lpstr>Good vocabulary exercises are…</vt:lpstr>
      <vt:lpstr>Example exercises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Connect 2</vt:lpstr>
      <vt:lpstr>PowerPoint-presentatie</vt:lpstr>
      <vt:lpstr>Vocabulary exercises</vt:lpstr>
      <vt:lpstr>1. Recognising the words</vt:lpstr>
      <vt:lpstr>PowerPoint-presentatie</vt:lpstr>
      <vt:lpstr>PowerPoint-presentatie</vt:lpstr>
      <vt:lpstr>PowerPoint-presentatie</vt:lpstr>
      <vt:lpstr>2. Producing the words</vt:lpstr>
      <vt:lpstr>PowerPoint-presentatie</vt:lpstr>
      <vt:lpstr>PowerPoint-presentatie</vt:lpstr>
      <vt:lpstr>Focus on form</vt:lpstr>
      <vt:lpstr>Focus on form</vt:lpstr>
      <vt:lpstr>PowerPoint-presentatie</vt:lpstr>
      <vt:lpstr>Focus on form</vt:lpstr>
      <vt:lpstr>PowerPoint-presentatie</vt:lpstr>
      <vt:lpstr>Focus on meaning</vt:lpstr>
      <vt:lpstr>PowerPoint-presentatie</vt:lpstr>
      <vt:lpstr>Focus on use</vt:lpstr>
      <vt:lpstr>Recycling, reusing… activating?</vt:lpstr>
      <vt:lpstr>Vocabulary games</vt:lpstr>
      <vt:lpstr>Ideas on how to improve…?</vt:lpstr>
      <vt:lpstr>PowerPoint-presentatie</vt:lpstr>
      <vt:lpstr>How to make vocabulary exercises…</vt:lpstr>
      <vt:lpstr>How to make vocabulary exercises…</vt:lpstr>
      <vt:lpstr>How to make vocabulary exercises…</vt:lpstr>
      <vt:lpstr>PowerPoint-presentatie</vt:lpstr>
      <vt:lpstr>PowerPoint-presentatie</vt:lpstr>
      <vt:lpstr>Clarity </vt:lpstr>
      <vt:lpstr>PowerPoint-presentatie</vt:lpstr>
      <vt:lpstr>PowerPoint-presentatie</vt:lpstr>
      <vt:lpstr>Make students learn more vocabulary</vt:lpstr>
      <vt:lpstr>Teaching pronunciation</vt:lpstr>
      <vt:lpstr>PowerPoint-presentatie</vt:lpstr>
      <vt:lpstr>PowerPoint-presentatie</vt:lpstr>
      <vt:lpstr>PowerPoint-presentatie</vt:lpstr>
      <vt:lpstr>How to teach pronunciation</vt:lpstr>
      <vt:lpstr>TIPS</vt:lpstr>
      <vt:lpstr>TIPS</vt:lpstr>
      <vt:lpstr>Make pronunciation visual and conscious</vt:lpstr>
      <vt:lpstr>PowerPoint-presentatie</vt:lpstr>
      <vt:lpstr>Have you tried voice typing?</vt:lpstr>
      <vt:lpstr>Teaching grammar</vt:lpstr>
      <vt:lpstr>What is grammar to you?</vt:lpstr>
      <vt:lpstr>Create expectations</vt:lpstr>
      <vt:lpstr>Teacher explanations</vt:lpstr>
      <vt:lpstr>Variation</vt:lpstr>
      <vt:lpstr>PowerPoint-presentatie</vt:lpstr>
      <vt:lpstr>Poll:  </vt:lpstr>
      <vt:lpstr>PowerPoint-presentatie</vt:lpstr>
      <vt:lpstr>PowerPoint-presentatie</vt:lpstr>
      <vt:lpstr>PowerPoint-presentatie</vt:lpstr>
      <vt:lpstr>Can you think of a goal-oriented task for:  </vt:lpstr>
      <vt:lpstr>Thornbury’s rules of thumb</vt:lpstr>
      <vt:lpstr>From accuracy to fluency</vt:lpstr>
      <vt:lpstr>Over to you! (again)</vt:lpstr>
      <vt:lpstr>Over to you! </vt:lpstr>
      <vt:lpstr>Digital tools to use in the classroom</vt:lpstr>
      <vt:lpstr>Tools and websites</vt:lpstr>
      <vt:lpstr>Continued CPD</vt:lpstr>
      <vt:lpstr>Sharing is caring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Nele</cp:lastModifiedBy>
  <cp:revision>733</cp:revision>
  <dcterms:created xsi:type="dcterms:W3CDTF">2020-12-07T09:05:54Z</dcterms:created>
  <dcterms:modified xsi:type="dcterms:W3CDTF">2024-08-22T19:52:52Z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0x010100F0A3A401C3F66641A87AD24458CB6E0A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