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7" r:id="rId4"/>
    <p:sldMasterId id="2147484114" r:id="rId5"/>
  </p:sldMasterIdLst>
  <p:notesMasterIdLst>
    <p:notesMasterId r:id="rId109"/>
  </p:notesMasterIdLst>
  <p:sldIdLst>
    <p:sldId id="259" r:id="rId6"/>
    <p:sldId id="747" r:id="rId7"/>
    <p:sldId id="746" r:id="rId8"/>
    <p:sldId id="256" r:id="rId9"/>
    <p:sldId id="258" r:id="rId10"/>
    <p:sldId id="760" r:id="rId11"/>
    <p:sldId id="761" r:id="rId12"/>
    <p:sldId id="763" r:id="rId13"/>
    <p:sldId id="764" r:id="rId14"/>
    <p:sldId id="765" r:id="rId15"/>
    <p:sldId id="766" r:id="rId16"/>
    <p:sldId id="767" r:id="rId17"/>
    <p:sldId id="768" r:id="rId18"/>
    <p:sldId id="769" r:id="rId19"/>
    <p:sldId id="770" r:id="rId20"/>
    <p:sldId id="271" r:id="rId21"/>
    <p:sldId id="272" r:id="rId22"/>
    <p:sldId id="273" r:id="rId23"/>
    <p:sldId id="274" r:id="rId24"/>
    <p:sldId id="275" r:id="rId25"/>
    <p:sldId id="277" r:id="rId26"/>
    <p:sldId id="771" r:id="rId27"/>
    <p:sldId id="772" r:id="rId28"/>
    <p:sldId id="773" r:id="rId29"/>
    <p:sldId id="774" r:id="rId30"/>
    <p:sldId id="775" r:id="rId31"/>
    <p:sldId id="776" r:id="rId32"/>
    <p:sldId id="777" r:id="rId33"/>
    <p:sldId id="778" r:id="rId34"/>
    <p:sldId id="793" r:id="rId35"/>
    <p:sldId id="779" r:id="rId36"/>
    <p:sldId id="780" r:id="rId37"/>
    <p:sldId id="781" r:id="rId38"/>
    <p:sldId id="782" r:id="rId39"/>
    <p:sldId id="783" r:id="rId40"/>
    <p:sldId id="784" r:id="rId41"/>
    <p:sldId id="785" r:id="rId42"/>
    <p:sldId id="786" r:id="rId43"/>
    <p:sldId id="787" r:id="rId44"/>
    <p:sldId id="276" r:id="rId45"/>
    <p:sldId id="788" r:id="rId46"/>
    <p:sldId id="278" r:id="rId47"/>
    <p:sldId id="794" r:id="rId48"/>
    <p:sldId id="795" r:id="rId49"/>
    <p:sldId id="257" r:id="rId50"/>
    <p:sldId id="796" r:id="rId51"/>
    <p:sldId id="797" r:id="rId52"/>
    <p:sldId id="798" r:id="rId53"/>
    <p:sldId id="799" r:id="rId54"/>
    <p:sldId id="260" r:id="rId55"/>
    <p:sldId id="800" r:id="rId56"/>
    <p:sldId id="261" r:id="rId57"/>
    <p:sldId id="262" r:id="rId58"/>
    <p:sldId id="263" r:id="rId59"/>
    <p:sldId id="265" r:id="rId60"/>
    <p:sldId id="804" r:id="rId61"/>
    <p:sldId id="805" r:id="rId62"/>
    <p:sldId id="806" r:id="rId63"/>
    <p:sldId id="807" r:id="rId64"/>
    <p:sldId id="808" r:id="rId65"/>
    <p:sldId id="809" r:id="rId66"/>
    <p:sldId id="810" r:id="rId67"/>
    <p:sldId id="264" r:id="rId68"/>
    <p:sldId id="811" r:id="rId69"/>
    <p:sldId id="812" r:id="rId70"/>
    <p:sldId id="813" r:id="rId71"/>
    <p:sldId id="814" r:id="rId72"/>
    <p:sldId id="269" r:id="rId73"/>
    <p:sldId id="270" r:id="rId74"/>
    <p:sldId id="815" r:id="rId75"/>
    <p:sldId id="801" r:id="rId76"/>
    <p:sldId id="266" r:id="rId77"/>
    <p:sldId id="267" r:id="rId78"/>
    <p:sldId id="802" r:id="rId79"/>
    <p:sldId id="268" r:id="rId80"/>
    <p:sldId id="816" r:id="rId81"/>
    <p:sldId id="817" r:id="rId82"/>
    <p:sldId id="818" r:id="rId83"/>
    <p:sldId id="819" r:id="rId84"/>
    <p:sldId id="820" r:id="rId85"/>
    <p:sldId id="821" r:id="rId86"/>
    <p:sldId id="822" r:id="rId87"/>
    <p:sldId id="838" r:id="rId88"/>
    <p:sldId id="823" r:id="rId89"/>
    <p:sldId id="824" r:id="rId90"/>
    <p:sldId id="825" r:id="rId91"/>
    <p:sldId id="826" r:id="rId92"/>
    <p:sldId id="827" r:id="rId93"/>
    <p:sldId id="828" r:id="rId94"/>
    <p:sldId id="829" r:id="rId95"/>
    <p:sldId id="830" r:id="rId96"/>
    <p:sldId id="840" r:id="rId97"/>
    <p:sldId id="841" r:id="rId98"/>
    <p:sldId id="839" r:id="rId99"/>
    <p:sldId id="831" r:id="rId100"/>
    <p:sldId id="832" r:id="rId101"/>
    <p:sldId id="834" r:id="rId102"/>
    <p:sldId id="835" r:id="rId103"/>
    <p:sldId id="836" r:id="rId104"/>
    <p:sldId id="837" r:id="rId105"/>
    <p:sldId id="790" r:id="rId106"/>
    <p:sldId id="791" r:id="rId107"/>
    <p:sldId id="792" r:id="rId108"/>
  </p:sldIdLst>
  <p:sldSz cx="12192000" cy="6858000"/>
  <p:notesSz cx="6805613" cy="9944100"/>
  <p:defaultTextStyle>
    <a:defPPr>
      <a:defRPr lang="nl-B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60958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121917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82875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2438339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3047924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3657509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4267093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4876678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196">
          <p15:clr>
            <a:srgbClr val="A4A3A4"/>
          </p15:clr>
        </p15:guide>
        <p15:guide id="2" orient="horz" pos="3127">
          <p15:clr>
            <a:srgbClr val="A4A3A4"/>
          </p15:clr>
        </p15:guide>
        <p15:guide id="3" pos="197">
          <p15:clr>
            <a:srgbClr val="A4A3A4"/>
          </p15:clr>
        </p15:guide>
        <p15:guide id="4" pos="2144">
          <p15:clr>
            <a:srgbClr val="A4A3A4"/>
          </p15:clr>
        </p15:guide>
        <p15:guide id="5" pos="409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817896C-AC5E-0DDE-0883-448FA3A79AE3}" name="Gilberte Verbeeck" initials="GV" userId="S::gverbeec@ad.ua.ac.be::0e3d55f5-89ef-419e-b997-3fdad892a08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ADB3FA-A95E-4ED8-C17F-54443CB0EB33}" v="407" dt="2024-08-20T15:48:19.855"/>
    <p1510:client id="{34C91B99-C904-BCC0-E86D-D9BACA3661DC}" v="10" dt="2024-08-20T18:37:19.962"/>
    <p1510:client id="{436F1602-9A24-715A-283F-CCEDB4769B70}" v="4" dt="2024-08-21T08:58:59.553"/>
    <p1510:client id="{6F6FBA16-A636-FFDD-2C4F-04B214BC8CDF}" v="59" dt="2024-08-21T06:37:44.573"/>
    <p1510:client id="{C4D3F619-50C6-5606-BC31-2EA601EA470D}" v="135" dt="2024-08-20T18:30:49.0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353" autoAdjust="0"/>
  </p:normalViewPr>
  <p:slideViewPr>
    <p:cSldViewPr snapToGrid="0">
      <p:cViewPr varScale="1">
        <p:scale>
          <a:sx n="75" d="100"/>
          <a:sy n="75" d="100"/>
        </p:scale>
        <p:origin x="9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196"/>
        <p:guide orient="horz" pos="3127"/>
        <p:guide pos="197"/>
        <p:guide pos="2144"/>
        <p:guide pos="409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theme" Target="theme/theme1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tableStyles" Target="tableStyle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microsoft.com/office/2016/11/relationships/changesInfo" Target="changesInfos/changesInfo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presProps" Target="presProps.xml"/><Relationship Id="rId115" Type="http://schemas.microsoft.com/office/2015/10/relationships/revisionInfo" Target="revisionInfo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microsoft.com/office/2018/10/relationships/authors" Target="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le Kempenaers" userId="S::nkempenaers@ad.ua.ac.be::2c022001-d211-455f-9142-0f84ea8a7be5" providerId="AD" clId="Web-{6F6FBA16-A636-FFDD-2C4F-04B214BC8CDF}"/>
    <pc:docChg chg="addSld modSld">
      <pc:chgData name="Nele Kempenaers" userId="S::nkempenaers@ad.ua.ac.be::2c022001-d211-455f-9142-0f84ea8a7be5" providerId="AD" clId="Web-{6F6FBA16-A636-FFDD-2C4F-04B214BC8CDF}" dt="2024-08-21T06:37:44.573" v="52" actId="1076"/>
      <pc:docMkLst>
        <pc:docMk/>
      </pc:docMkLst>
      <pc:sldChg chg="addSp modSp">
        <pc:chgData name="Nele Kempenaers" userId="S::nkempenaers@ad.ua.ac.be::2c022001-d211-455f-9142-0f84ea8a7be5" providerId="AD" clId="Web-{6F6FBA16-A636-FFDD-2C4F-04B214BC8CDF}" dt="2024-08-21T06:35:16.224" v="36" actId="14100"/>
        <pc:sldMkLst>
          <pc:docMk/>
          <pc:sldMk cId="2819402498" sldId="830"/>
        </pc:sldMkLst>
        <pc:spChg chg="mod">
          <ac:chgData name="Nele Kempenaers" userId="S::nkempenaers@ad.ua.ac.be::2c022001-d211-455f-9142-0f84ea8a7be5" providerId="AD" clId="Web-{6F6FBA16-A636-FFDD-2C4F-04B214BC8CDF}" dt="2024-08-21T06:34:11.721" v="30" actId="20577"/>
          <ac:spMkLst>
            <pc:docMk/>
            <pc:sldMk cId="2819402498" sldId="830"/>
            <ac:spMk id="138" creationId="{00000000-0000-0000-0000-000000000000}"/>
          </ac:spMkLst>
        </pc:spChg>
        <pc:spChg chg="mod">
          <ac:chgData name="Nele Kempenaers" userId="S::nkempenaers@ad.ua.ac.be::2c022001-d211-455f-9142-0f84ea8a7be5" providerId="AD" clId="Web-{6F6FBA16-A636-FFDD-2C4F-04B214BC8CDF}" dt="2024-08-21T06:35:00.645" v="33" actId="20577"/>
          <ac:spMkLst>
            <pc:docMk/>
            <pc:sldMk cId="2819402498" sldId="830"/>
            <ac:spMk id="139" creationId="{00000000-0000-0000-0000-000000000000}"/>
          </ac:spMkLst>
        </pc:spChg>
        <pc:picChg chg="add mod">
          <ac:chgData name="Nele Kempenaers" userId="S::nkempenaers@ad.ua.ac.be::2c022001-d211-455f-9142-0f84ea8a7be5" providerId="AD" clId="Web-{6F6FBA16-A636-FFDD-2C4F-04B214BC8CDF}" dt="2024-08-21T06:35:16.224" v="36" actId="14100"/>
          <ac:picMkLst>
            <pc:docMk/>
            <pc:sldMk cId="2819402498" sldId="830"/>
            <ac:picMk id="2" creationId="{388AABAA-331E-9637-C9B0-0BC320EC71ED}"/>
          </ac:picMkLst>
        </pc:picChg>
      </pc:sldChg>
      <pc:sldChg chg="addSp delSp modSp add mod replId modClrScheme delAnim chgLayout">
        <pc:chgData name="Nele Kempenaers" userId="S::nkempenaers@ad.ua.ac.be::2c022001-d211-455f-9142-0f84ea8a7be5" providerId="AD" clId="Web-{6F6FBA16-A636-FFDD-2C4F-04B214BC8CDF}" dt="2024-08-21T06:29:23.398" v="5"/>
        <pc:sldMkLst>
          <pc:docMk/>
          <pc:sldMk cId="1016022056" sldId="838"/>
        </pc:sldMkLst>
        <pc:spChg chg="add del mod">
          <ac:chgData name="Nele Kempenaers" userId="S::nkempenaers@ad.ua.ac.be::2c022001-d211-455f-9142-0f84ea8a7be5" providerId="AD" clId="Web-{6F6FBA16-A636-FFDD-2C4F-04B214BC8CDF}" dt="2024-08-21T06:28:44.959" v="4"/>
          <ac:spMkLst>
            <pc:docMk/>
            <pc:sldMk cId="1016022056" sldId="838"/>
            <ac:spMk id="3" creationId="{5DC56258-E65A-40F8-A0F9-2F0F0EA75E9E}"/>
          </ac:spMkLst>
        </pc:spChg>
        <pc:spChg chg="mod">
          <ac:chgData name="Nele Kempenaers" userId="S::nkempenaers@ad.ua.ac.be::2c022001-d211-455f-9142-0f84ea8a7be5" providerId="AD" clId="Web-{6F6FBA16-A636-FFDD-2C4F-04B214BC8CDF}" dt="2024-08-21T06:28:44.959" v="4"/>
          <ac:spMkLst>
            <pc:docMk/>
            <pc:sldMk cId="1016022056" sldId="838"/>
            <ac:spMk id="102" creationId="{00000000-0000-0000-0000-000000000000}"/>
          </ac:spMkLst>
        </pc:spChg>
        <pc:spChg chg="del mod">
          <ac:chgData name="Nele Kempenaers" userId="S::nkempenaers@ad.ua.ac.be::2c022001-d211-455f-9142-0f84ea8a7be5" providerId="AD" clId="Web-{6F6FBA16-A636-FFDD-2C4F-04B214BC8CDF}" dt="2024-08-21T06:28:31.334" v="2"/>
          <ac:spMkLst>
            <pc:docMk/>
            <pc:sldMk cId="1016022056" sldId="838"/>
            <ac:spMk id="103" creationId="{00000000-0000-0000-0000-000000000000}"/>
          </ac:spMkLst>
        </pc:spChg>
        <pc:spChg chg="add mod">
          <ac:chgData name="Nele Kempenaers" userId="S::nkempenaers@ad.ua.ac.be::2c022001-d211-455f-9142-0f84ea8a7be5" providerId="AD" clId="Web-{6F6FBA16-A636-FFDD-2C4F-04B214BC8CDF}" dt="2024-08-21T06:28:44.959" v="4"/>
          <ac:spMkLst>
            <pc:docMk/>
            <pc:sldMk cId="1016022056" sldId="838"/>
            <ac:spMk id="107" creationId="{2F08F3A2-0F7C-0D29-39BA-5B338E3C0A6F}"/>
          </ac:spMkLst>
        </pc:spChg>
        <pc:picChg chg="add mod">
          <ac:chgData name="Nele Kempenaers" userId="S::nkempenaers@ad.ua.ac.be::2c022001-d211-455f-9142-0f84ea8a7be5" providerId="AD" clId="Web-{6F6FBA16-A636-FFDD-2C4F-04B214BC8CDF}" dt="2024-08-21T06:29:23.398" v="5"/>
          <ac:picMkLst>
            <pc:docMk/>
            <pc:sldMk cId="1016022056" sldId="838"/>
            <ac:picMk id="4" creationId="{22C6B243-56FF-D4BE-C533-4A213DD78AF1}"/>
          </ac:picMkLst>
        </pc:picChg>
      </pc:sldChg>
      <pc:sldChg chg="addSp delSp modSp add mod replId modClrScheme chgLayout">
        <pc:chgData name="Nele Kempenaers" userId="S::nkempenaers@ad.ua.ac.be::2c022001-d211-455f-9142-0f84ea8a7be5" providerId="AD" clId="Web-{6F6FBA16-A636-FFDD-2C4F-04B214BC8CDF}" dt="2024-08-21T06:32:52.781" v="24"/>
        <pc:sldMkLst>
          <pc:docMk/>
          <pc:sldMk cId="2748692303" sldId="839"/>
        </pc:sldMkLst>
        <pc:spChg chg="add del mod">
          <ac:chgData name="Nele Kempenaers" userId="S::nkempenaers@ad.ua.ac.be::2c022001-d211-455f-9142-0f84ea8a7be5" providerId="AD" clId="Web-{6F6FBA16-A636-FFDD-2C4F-04B214BC8CDF}" dt="2024-08-21T06:32:52.781" v="24"/>
          <ac:spMkLst>
            <pc:docMk/>
            <pc:sldMk cId="2748692303" sldId="839"/>
            <ac:spMk id="4" creationId="{9B69809F-8E91-532F-9691-F8DED515A00B}"/>
          </ac:spMkLst>
        </pc:spChg>
        <pc:spChg chg="mod">
          <ac:chgData name="Nele Kempenaers" userId="S::nkempenaers@ad.ua.ac.be::2c022001-d211-455f-9142-0f84ea8a7be5" providerId="AD" clId="Web-{6F6FBA16-A636-FFDD-2C4F-04B214BC8CDF}" dt="2024-08-21T06:32:52.781" v="24"/>
          <ac:spMkLst>
            <pc:docMk/>
            <pc:sldMk cId="2748692303" sldId="839"/>
            <ac:spMk id="138" creationId="{00000000-0000-0000-0000-000000000000}"/>
          </ac:spMkLst>
        </pc:spChg>
        <pc:spChg chg="del mod">
          <ac:chgData name="Nele Kempenaers" userId="S::nkempenaers@ad.ua.ac.be::2c022001-d211-455f-9142-0f84ea8a7be5" providerId="AD" clId="Web-{6F6FBA16-A636-FFDD-2C4F-04B214BC8CDF}" dt="2024-08-21T06:32:47.375" v="22"/>
          <ac:spMkLst>
            <pc:docMk/>
            <pc:sldMk cId="2748692303" sldId="839"/>
            <ac:spMk id="139" creationId="{00000000-0000-0000-0000-000000000000}"/>
          </ac:spMkLst>
        </pc:spChg>
        <pc:spChg chg="add mod">
          <ac:chgData name="Nele Kempenaers" userId="S::nkempenaers@ad.ua.ac.be::2c022001-d211-455f-9142-0f84ea8a7be5" providerId="AD" clId="Web-{6F6FBA16-A636-FFDD-2C4F-04B214BC8CDF}" dt="2024-08-21T06:32:52.781" v="24"/>
          <ac:spMkLst>
            <pc:docMk/>
            <pc:sldMk cId="2748692303" sldId="839"/>
            <ac:spMk id="143" creationId="{A5151CAA-A012-5D1F-2335-95E1F3AB3523}"/>
          </ac:spMkLst>
        </pc:spChg>
        <pc:picChg chg="add del mod">
          <ac:chgData name="Nele Kempenaers" userId="S::nkempenaers@ad.ua.ac.be::2c022001-d211-455f-9142-0f84ea8a7be5" providerId="AD" clId="Web-{6F6FBA16-A636-FFDD-2C4F-04B214BC8CDF}" dt="2024-08-21T06:31:49.607" v="20"/>
          <ac:picMkLst>
            <pc:docMk/>
            <pc:sldMk cId="2748692303" sldId="839"/>
            <ac:picMk id="2" creationId="{6C1EFB82-D8E1-3496-8626-74562C28D9D7}"/>
          </ac:picMkLst>
        </pc:picChg>
        <pc:picChg chg="add mod">
          <ac:chgData name="Nele Kempenaers" userId="S::nkempenaers@ad.ua.ac.be::2c022001-d211-455f-9142-0f84ea8a7be5" providerId="AD" clId="Web-{6F6FBA16-A636-FFDD-2C4F-04B214BC8CDF}" dt="2024-08-21T06:32:52.781" v="24"/>
          <ac:picMkLst>
            <pc:docMk/>
            <pc:sldMk cId="2748692303" sldId="839"/>
            <ac:picMk id="5" creationId="{76EFA0A8-DDA9-9A8A-B3FB-199F7B7FAA48}"/>
          </ac:picMkLst>
        </pc:picChg>
      </pc:sldChg>
      <pc:sldChg chg="addSp delSp modSp add mod replId modClrScheme chgLayout">
        <pc:chgData name="Nele Kempenaers" userId="S::nkempenaers@ad.ua.ac.be::2c022001-d211-455f-9142-0f84ea8a7be5" providerId="AD" clId="Web-{6F6FBA16-A636-FFDD-2C4F-04B214BC8CDF}" dt="2024-08-21T06:36:43.602" v="47" actId="1076"/>
        <pc:sldMkLst>
          <pc:docMk/>
          <pc:sldMk cId="4062102103" sldId="840"/>
        </pc:sldMkLst>
        <pc:spChg chg="add mod">
          <ac:chgData name="Nele Kempenaers" userId="S::nkempenaers@ad.ua.ac.be::2c022001-d211-455f-9142-0f84ea8a7be5" providerId="AD" clId="Web-{6F6FBA16-A636-FFDD-2C4F-04B214BC8CDF}" dt="2024-08-21T06:36:29.820" v="45"/>
          <ac:spMkLst>
            <pc:docMk/>
            <pc:sldMk cId="4062102103" sldId="840"/>
            <ac:spMk id="5" creationId="{BA22863D-A334-0592-8ADD-1A394D2A2C44}"/>
          </ac:spMkLst>
        </pc:spChg>
        <pc:spChg chg="mod">
          <ac:chgData name="Nele Kempenaers" userId="S::nkempenaers@ad.ua.ac.be::2c022001-d211-455f-9142-0f84ea8a7be5" providerId="AD" clId="Web-{6F6FBA16-A636-FFDD-2C4F-04B214BC8CDF}" dt="2024-08-21T06:36:14.835" v="42"/>
          <ac:spMkLst>
            <pc:docMk/>
            <pc:sldMk cId="4062102103" sldId="840"/>
            <ac:spMk id="138" creationId="{00000000-0000-0000-0000-000000000000}"/>
          </ac:spMkLst>
        </pc:spChg>
        <pc:spChg chg="del mod">
          <ac:chgData name="Nele Kempenaers" userId="S::nkempenaers@ad.ua.ac.be::2c022001-d211-455f-9142-0f84ea8a7be5" providerId="AD" clId="Web-{6F6FBA16-A636-FFDD-2C4F-04B214BC8CDF}" dt="2024-08-21T06:36:29.820" v="45"/>
          <ac:spMkLst>
            <pc:docMk/>
            <pc:sldMk cId="4062102103" sldId="840"/>
            <ac:spMk id="139" creationId="{00000000-0000-0000-0000-000000000000}"/>
          </ac:spMkLst>
        </pc:spChg>
        <pc:spChg chg="add del mod">
          <ac:chgData name="Nele Kempenaers" userId="S::nkempenaers@ad.ua.ac.be::2c022001-d211-455f-9142-0f84ea8a7be5" providerId="AD" clId="Web-{6F6FBA16-A636-FFDD-2C4F-04B214BC8CDF}" dt="2024-08-21T06:36:14.835" v="41"/>
          <ac:spMkLst>
            <pc:docMk/>
            <pc:sldMk cId="4062102103" sldId="840"/>
            <ac:spMk id="144" creationId="{587A664F-4DF2-3330-8C3C-3A6164011965}"/>
          </ac:spMkLst>
        </pc:spChg>
        <pc:picChg chg="del">
          <ac:chgData name="Nele Kempenaers" userId="S::nkempenaers@ad.ua.ac.be::2c022001-d211-455f-9142-0f84ea8a7be5" providerId="AD" clId="Web-{6F6FBA16-A636-FFDD-2C4F-04B214BC8CDF}" dt="2024-08-21T06:35:26.083" v="38"/>
          <ac:picMkLst>
            <pc:docMk/>
            <pc:sldMk cId="4062102103" sldId="840"/>
            <ac:picMk id="2" creationId="{388AABAA-331E-9637-C9B0-0BC320EC71ED}"/>
          </ac:picMkLst>
        </pc:picChg>
        <pc:picChg chg="add mod">
          <ac:chgData name="Nele Kempenaers" userId="S::nkempenaers@ad.ua.ac.be::2c022001-d211-455f-9142-0f84ea8a7be5" providerId="AD" clId="Web-{6F6FBA16-A636-FFDD-2C4F-04B214BC8CDF}" dt="2024-08-21T06:36:43.602" v="47" actId="1076"/>
          <ac:picMkLst>
            <pc:docMk/>
            <pc:sldMk cId="4062102103" sldId="840"/>
            <ac:picMk id="3" creationId="{5B779ACC-4448-4AFA-5B89-927388FE5EDC}"/>
          </ac:picMkLst>
        </pc:picChg>
      </pc:sldChg>
      <pc:sldChg chg="addSp delSp modSp add replId">
        <pc:chgData name="Nele Kempenaers" userId="S::nkempenaers@ad.ua.ac.be::2c022001-d211-455f-9142-0f84ea8a7be5" providerId="AD" clId="Web-{6F6FBA16-A636-FFDD-2C4F-04B214BC8CDF}" dt="2024-08-21T06:37:44.573" v="52" actId="1076"/>
        <pc:sldMkLst>
          <pc:docMk/>
          <pc:sldMk cId="3869350325" sldId="841"/>
        </pc:sldMkLst>
        <pc:spChg chg="del">
          <ac:chgData name="Nele Kempenaers" userId="S::nkempenaers@ad.ua.ac.be::2c022001-d211-455f-9142-0f84ea8a7be5" providerId="AD" clId="Web-{6F6FBA16-A636-FFDD-2C4F-04B214BC8CDF}" dt="2024-08-21T06:37:31.057" v="50"/>
          <ac:spMkLst>
            <pc:docMk/>
            <pc:sldMk cId="3869350325" sldId="841"/>
            <ac:spMk id="5" creationId="{BA22863D-A334-0592-8ADD-1A394D2A2C44}"/>
          </ac:spMkLst>
        </pc:spChg>
        <pc:picChg chg="add mod ord">
          <ac:chgData name="Nele Kempenaers" userId="S::nkempenaers@ad.ua.ac.be::2c022001-d211-455f-9142-0f84ea8a7be5" providerId="AD" clId="Web-{6F6FBA16-A636-FFDD-2C4F-04B214BC8CDF}" dt="2024-08-21T06:37:44.573" v="52" actId="1076"/>
          <ac:picMkLst>
            <pc:docMk/>
            <pc:sldMk cId="3869350325" sldId="841"/>
            <ac:picMk id="2" creationId="{85F0282F-8D54-579A-CBE3-68E0646F5C46}"/>
          </ac:picMkLst>
        </pc:picChg>
        <pc:picChg chg="del">
          <ac:chgData name="Nele Kempenaers" userId="S::nkempenaers@ad.ua.ac.be::2c022001-d211-455f-9142-0f84ea8a7be5" providerId="AD" clId="Web-{6F6FBA16-A636-FFDD-2C4F-04B214BC8CDF}" dt="2024-08-21T06:36:57.915" v="49"/>
          <ac:picMkLst>
            <pc:docMk/>
            <pc:sldMk cId="3869350325" sldId="841"/>
            <ac:picMk id="3" creationId="{5B779ACC-4448-4AFA-5B89-927388FE5EDC}"/>
          </ac:picMkLst>
        </pc:picChg>
      </pc:sldChg>
    </pc:docChg>
  </pc:docChgLst>
  <pc:docChgLst>
    <pc:chgData name="Nele Kempenaers" userId="S::nkempenaers@ad.ua.ac.be::2c022001-d211-455f-9142-0f84ea8a7be5" providerId="AD" clId="Web-{07ADB3FA-A95E-4ED8-C17F-54443CB0EB33}"/>
    <pc:docChg chg="addSld delSld modSld">
      <pc:chgData name="Nele Kempenaers" userId="S::nkempenaers@ad.ua.ac.be::2c022001-d211-455f-9142-0f84ea8a7be5" providerId="AD" clId="Web-{07ADB3FA-A95E-4ED8-C17F-54443CB0EB33}" dt="2024-08-20T15:48:19.855" v="400" actId="20577"/>
      <pc:docMkLst>
        <pc:docMk/>
      </pc:docMkLst>
      <pc:sldChg chg="modSp">
        <pc:chgData name="Nele Kempenaers" userId="S::nkempenaers@ad.ua.ac.be::2c022001-d211-455f-9142-0f84ea8a7be5" providerId="AD" clId="Web-{07ADB3FA-A95E-4ED8-C17F-54443CB0EB33}" dt="2024-08-20T14:46:36.338" v="0" actId="20577"/>
        <pc:sldMkLst>
          <pc:docMk/>
          <pc:sldMk cId="3760510405" sldId="259"/>
        </pc:sldMkLst>
        <pc:spChg chg="mod">
          <ac:chgData name="Nele Kempenaers" userId="S::nkempenaers@ad.ua.ac.be::2c022001-d211-455f-9142-0f84ea8a7be5" providerId="AD" clId="Web-{07ADB3FA-A95E-4ED8-C17F-54443CB0EB33}" dt="2024-08-20T14:46:36.338" v="0" actId="20577"/>
          <ac:spMkLst>
            <pc:docMk/>
            <pc:sldMk cId="3760510405" sldId="259"/>
            <ac:spMk id="3074" creationId="{00000000-0000-0000-0000-000000000000}"/>
          </ac:spMkLst>
        </pc:spChg>
      </pc:sldChg>
      <pc:sldChg chg="del">
        <pc:chgData name="Nele Kempenaers" userId="S::nkempenaers@ad.ua.ac.be::2c022001-d211-455f-9142-0f84ea8a7be5" providerId="AD" clId="Web-{07ADB3FA-A95E-4ED8-C17F-54443CB0EB33}" dt="2024-08-20T14:46:51.369" v="4"/>
        <pc:sldMkLst>
          <pc:docMk/>
          <pc:sldMk cId="0" sldId="260"/>
        </pc:sldMkLst>
      </pc:sldChg>
      <pc:sldChg chg="del">
        <pc:chgData name="Nele Kempenaers" userId="S::nkempenaers@ad.ua.ac.be::2c022001-d211-455f-9142-0f84ea8a7be5" providerId="AD" clId="Web-{07ADB3FA-A95E-4ED8-C17F-54443CB0EB33}" dt="2024-08-20T14:46:53.010" v="6"/>
        <pc:sldMkLst>
          <pc:docMk/>
          <pc:sldMk cId="0" sldId="261"/>
        </pc:sldMkLst>
      </pc:sldChg>
      <pc:sldChg chg="del">
        <pc:chgData name="Nele Kempenaers" userId="S::nkempenaers@ad.ua.ac.be::2c022001-d211-455f-9142-0f84ea8a7be5" providerId="AD" clId="Web-{07ADB3FA-A95E-4ED8-C17F-54443CB0EB33}" dt="2024-08-20T14:46:54.635" v="8"/>
        <pc:sldMkLst>
          <pc:docMk/>
          <pc:sldMk cId="0" sldId="262"/>
        </pc:sldMkLst>
      </pc:sldChg>
      <pc:sldChg chg="del">
        <pc:chgData name="Nele Kempenaers" userId="S::nkempenaers@ad.ua.ac.be::2c022001-d211-455f-9142-0f84ea8a7be5" providerId="AD" clId="Web-{07ADB3FA-A95E-4ED8-C17F-54443CB0EB33}" dt="2024-08-20T14:46:55.604" v="10"/>
        <pc:sldMkLst>
          <pc:docMk/>
          <pc:sldMk cId="0" sldId="263"/>
        </pc:sldMkLst>
      </pc:sldChg>
      <pc:sldChg chg="del">
        <pc:chgData name="Nele Kempenaers" userId="S::nkempenaers@ad.ua.ac.be::2c022001-d211-455f-9142-0f84ea8a7be5" providerId="AD" clId="Web-{07ADB3FA-A95E-4ED8-C17F-54443CB0EB33}" dt="2024-08-20T14:46:57.088" v="12"/>
        <pc:sldMkLst>
          <pc:docMk/>
          <pc:sldMk cId="0" sldId="264"/>
        </pc:sldMkLst>
      </pc:sldChg>
      <pc:sldChg chg="del">
        <pc:chgData name="Nele Kempenaers" userId="S::nkempenaers@ad.ua.ac.be::2c022001-d211-455f-9142-0f84ea8a7be5" providerId="AD" clId="Web-{07ADB3FA-A95E-4ED8-C17F-54443CB0EB33}" dt="2024-08-20T14:46:58.979" v="14"/>
        <pc:sldMkLst>
          <pc:docMk/>
          <pc:sldMk cId="0" sldId="265"/>
        </pc:sldMkLst>
      </pc:sldChg>
      <pc:sldChg chg="del">
        <pc:chgData name="Nele Kempenaers" userId="S::nkempenaers@ad.ua.ac.be::2c022001-d211-455f-9142-0f84ea8a7be5" providerId="AD" clId="Web-{07ADB3FA-A95E-4ED8-C17F-54443CB0EB33}" dt="2024-08-20T14:46:59.932" v="16"/>
        <pc:sldMkLst>
          <pc:docMk/>
          <pc:sldMk cId="0" sldId="266"/>
        </pc:sldMkLst>
      </pc:sldChg>
      <pc:sldChg chg="del">
        <pc:chgData name="Nele Kempenaers" userId="S::nkempenaers@ad.ua.ac.be::2c022001-d211-455f-9142-0f84ea8a7be5" providerId="AD" clId="Web-{07ADB3FA-A95E-4ED8-C17F-54443CB0EB33}" dt="2024-08-20T14:50:40.082" v="149"/>
        <pc:sldMkLst>
          <pc:docMk/>
          <pc:sldMk cId="0" sldId="267"/>
        </pc:sldMkLst>
      </pc:sldChg>
      <pc:sldChg chg="del">
        <pc:chgData name="Nele Kempenaers" userId="S::nkempenaers@ad.ua.ac.be::2c022001-d211-455f-9142-0f84ea8a7be5" providerId="AD" clId="Web-{07ADB3FA-A95E-4ED8-C17F-54443CB0EB33}" dt="2024-08-20T14:50:41.379" v="150"/>
        <pc:sldMkLst>
          <pc:docMk/>
          <pc:sldMk cId="0" sldId="268"/>
        </pc:sldMkLst>
      </pc:sldChg>
      <pc:sldChg chg="del">
        <pc:chgData name="Nele Kempenaers" userId="S::nkempenaers@ad.ua.ac.be::2c022001-d211-455f-9142-0f84ea8a7be5" providerId="AD" clId="Web-{07ADB3FA-A95E-4ED8-C17F-54443CB0EB33}" dt="2024-08-20T14:50:42.957" v="152"/>
        <pc:sldMkLst>
          <pc:docMk/>
          <pc:sldMk cId="0" sldId="269"/>
        </pc:sldMkLst>
      </pc:sldChg>
      <pc:sldChg chg="del">
        <pc:chgData name="Nele Kempenaers" userId="S::nkempenaers@ad.ua.ac.be::2c022001-d211-455f-9142-0f84ea8a7be5" providerId="AD" clId="Web-{07ADB3FA-A95E-4ED8-C17F-54443CB0EB33}" dt="2024-08-20T14:50:42.519" v="151"/>
        <pc:sldMkLst>
          <pc:docMk/>
          <pc:sldMk cId="0" sldId="270"/>
        </pc:sldMkLst>
      </pc:sldChg>
      <pc:sldChg chg="del">
        <pc:chgData name="Nele Kempenaers" userId="S::nkempenaers@ad.ua.ac.be::2c022001-d211-455f-9142-0f84ea8a7be5" providerId="AD" clId="Web-{07ADB3FA-A95E-4ED8-C17F-54443CB0EB33}" dt="2024-08-20T14:50:54.879" v="156"/>
        <pc:sldMkLst>
          <pc:docMk/>
          <pc:sldMk cId="0" sldId="279"/>
        </pc:sldMkLst>
      </pc:sldChg>
      <pc:sldChg chg="del">
        <pc:chgData name="Nele Kempenaers" userId="S::nkempenaers@ad.ua.ac.be::2c022001-d211-455f-9142-0f84ea8a7be5" providerId="AD" clId="Web-{07ADB3FA-A95E-4ED8-C17F-54443CB0EB33}" dt="2024-08-20T14:51:03.848" v="157"/>
        <pc:sldMkLst>
          <pc:docMk/>
          <pc:sldMk cId="0" sldId="280"/>
        </pc:sldMkLst>
      </pc:sldChg>
      <pc:sldChg chg="del">
        <pc:chgData name="Nele Kempenaers" userId="S::nkempenaers@ad.ua.ac.be::2c022001-d211-455f-9142-0f84ea8a7be5" providerId="AD" clId="Web-{07ADB3FA-A95E-4ED8-C17F-54443CB0EB33}" dt="2024-08-20T14:51:07.333" v="158"/>
        <pc:sldMkLst>
          <pc:docMk/>
          <pc:sldMk cId="0" sldId="281"/>
        </pc:sldMkLst>
      </pc:sldChg>
      <pc:sldChg chg="del">
        <pc:chgData name="Nele Kempenaers" userId="S::nkempenaers@ad.ua.ac.be::2c022001-d211-455f-9142-0f84ea8a7be5" providerId="AD" clId="Web-{07ADB3FA-A95E-4ED8-C17F-54443CB0EB33}" dt="2024-08-20T14:51:07.817" v="159"/>
        <pc:sldMkLst>
          <pc:docMk/>
          <pc:sldMk cId="0" sldId="282"/>
        </pc:sldMkLst>
      </pc:sldChg>
      <pc:sldChg chg="del">
        <pc:chgData name="Nele Kempenaers" userId="S::nkempenaers@ad.ua.ac.be::2c022001-d211-455f-9142-0f84ea8a7be5" providerId="AD" clId="Web-{07ADB3FA-A95E-4ED8-C17F-54443CB0EB33}" dt="2024-08-20T14:51:10.177" v="160"/>
        <pc:sldMkLst>
          <pc:docMk/>
          <pc:sldMk cId="0" sldId="283"/>
        </pc:sldMkLst>
      </pc:sldChg>
      <pc:sldChg chg="del">
        <pc:chgData name="Nele Kempenaers" userId="S::nkempenaers@ad.ua.ac.be::2c022001-d211-455f-9142-0f84ea8a7be5" providerId="AD" clId="Web-{07ADB3FA-A95E-4ED8-C17F-54443CB0EB33}" dt="2024-08-20T14:51:13.442" v="162"/>
        <pc:sldMkLst>
          <pc:docMk/>
          <pc:sldMk cId="0" sldId="284"/>
        </pc:sldMkLst>
      </pc:sldChg>
      <pc:sldChg chg="del">
        <pc:chgData name="Nele Kempenaers" userId="S::nkempenaers@ad.ua.ac.be::2c022001-d211-455f-9142-0f84ea8a7be5" providerId="AD" clId="Web-{07ADB3FA-A95E-4ED8-C17F-54443CB0EB33}" dt="2024-08-20T14:51:11.489" v="161"/>
        <pc:sldMkLst>
          <pc:docMk/>
          <pc:sldMk cId="0" sldId="285"/>
        </pc:sldMkLst>
      </pc:sldChg>
      <pc:sldChg chg="del">
        <pc:chgData name="Nele Kempenaers" userId="S::nkempenaers@ad.ua.ac.be::2c022001-d211-455f-9142-0f84ea8a7be5" providerId="AD" clId="Web-{07ADB3FA-A95E-4ED8-C17F-54443CB0EB33}" dt="2024-08-20T14:51:16.083" v="163"/>
        <pc:sldMkLst>
          <pc:docMk/>
          <pc:sldMk cId="0" sldId="286"/>
        </pc:sldMkLst>
      </pc:sldChg>
      <pc:sldChg chg="del">
        <pc:chgData name="Nele Kempenaers" userId="S::nkempenaers@ad.ua.ac.be::2c022001-d211-455f-9142-0f84ea8a7be5" providerId="AD" clId="Web-{07ADB3FA-A95E-4ED8-C17F-54443CB0EB33}" dt="2024-08-20T14:51:22.162" v="164"/>
        <pc:sldMkLst>
          <pc:docMk/>
          <pc:sldMk cId="0" sldId="288"/>
        </pc:sldMkLst>
      </pc:sldChg>
      <pc:sldChg chg="del">
        <pc:chgData name="Nele Kempenaers" userId="S::nkempenaers@ad.ua.ac.be::2c022001-d211-455f-9142-0f84ea8a7be5" providerId="AD" clId="Web-{07ADB3FA-A95E-4ED8-C17F-54443CB0EB33}" dt="2024-08-20T14:51:23.318" v="165"/>
        <pc:sldMkLst>
          <pc:docMk/>
          <pc:sldMk cId="0" sldId="289"/>
        </pc:sldMkLst>
      </pc:sldChg>
      <pc:sldChg chg="del">
        <pc:chgData name="Nele Kempenaers" userId="S::nkempenaers@ad.ua.ac.be::2c022001-d211-455f-9142-0f84ea8a7be5" providerId="AD" clId="Web-{07ADB3FA-A95E-4ED8-C17F-54443CB0EB33}" dt="2024-08-20T14:51:24.396" v="166"/>
        <pc:sldMkLst>
          <pc:docMk/>
          <pc:sldMk cId="0" sldId="290"/>
        </pc:sldMkLst>
      </pc:sldChg>
      <pc:sldChg chg="del">
        <pc:chgData name="Nele Kempenaers" userId="S::nkempenaers@ad.ua.ac.be::2c022001-d211-455f-9142-0f84ea8a7be5" providerId="AD" clId="Web-{07ADB3FA-A95E-4ED8-C17F-54443CB0EB33}" dt="2024-08-20T14:51:25.521" v="167"/>
        <pc:sldMkLst>
          <pc:docMk/>
          <pc:sldMk cId="0" sldId="291"/>
        </pc:sldMkLst>
      </pc:sldChg>
      <pc:sldChg chg="del">
        <pc:chgData name="Nele Kempenaers" userId="S::nkempenaers@ad.ua.ac.be::2c022001-d211-455f-9142-0f84ea8a7be5" providerId="AD" clId="Web-{07ADB3FA-A95E-4ED8-C17F-54443CB0EB33}" dt="2024-08-20T14:51:26.959" v="168"/>
        <pc:sldMkLst>
          <pc:docMk/>
          <pc:sldMk cId="0" sldId="292"/>
        </pc:sldMkLst>
      </pc:sldChg>
      <pc:sldChg chg="del">
        <pc:chgData name="Nele Kempenaers" userId="S::nkempenaers@ad.ua.ac.be::2c022001-d211-455f-9142-0f84ea8a7be5" providerId="AD" clId="Web-{07ADB3FA-A95E-4ED8-C17F-54443CB0EB33}" dt="2024-08-20T14:50:50.676" v="155"/>
        <pc:sldMkLst>
          <pc:docMk/>
          <pc:sldMk cId="0" sldId="299"/>
        </pc:sldMkLst>
      </pc:sldChg>
      <pc:sldChg chg="del">
        <pc:chgData name="Nele Kempenaers" userId="S::nkempenaers@ad.ua.ac.be::2c022001-d211-455f-9142-0f84ea8a7be5" providerId="AD" clId="Web-{07ADB3FA-A95E-4ED8-C17F-54443CB0EB33}" dt="2024-08-20T14:51:27.974" v="169"/>
        <pc:sldMkLst>
          <pc:docMk/>
          <pc:sldMk cId="1072648929" sldId="301"/>
        </pc:sldMkLst>
      </pc:sldChg>
      <pc:sldChg chg="del">
        <pc:chgData name="Nele Kempenaers" userId="S::nkempenaers@ad.ua.ac.be::2c022001-d211-455f-9142-0f84ea8a7be5" providerId="AD" clId="Web-{07ADB3FA-A95E-4ED8-C17F-54443CB0EB33}" dt="2024-08-20T14:46:41.713" v="1"/>
        <pc:sldMkLst>
          <pc:docMk/>
          <pc:sldMk cId="1710550416" sldId="731"/>
        </pc:sldMkLst>
      </pc:sldChg>
      <pc:sldChg chg="del">
        <pc:chgData name="Nele Kempenaers" userId="S::nkempenaers@ad.ua.ac.be::2c022001-d211-455f-9142-0f84ea8a7be5" providerId="AD" clId="Web-{07ADB3FA-A95E-4ED8-C17F-54443CB0EB33}" dt="2024-08-20T14:46:47.651" v="2"/>
        <pc:sldMkLst>
          <pc:docMk/>
          <pc:sldMk cId="1159512840" sldId="735"/>
        </pc:sldMkLst>
      </pc:sldChg>
      <pc:sldChg chg="modSp">
        <pc:chgData name="Nele Kempenaers" userId="S::nkempenaers@ad.ua.ac.be::2c022001-d211-455f-9142-0f84ea8a7be5" providerId="AD" clId="Web-{07ADB3FA-A95E-4ED8-C17F-54443CB0EB33}" dt="2024-08-20T14:50:29.628" v="146" actId="20577"/>
        <pc:sldMkLst>
          <pc:docMk/>
          <pc:sldMk cId="2237981654" sldId="746"/>
        </pc:sldMkLst>
        <pc:spChg chg="mod">
          <ac:chgData name="Nele Kempenaers" userId="S::nkempenaers@ad.ua.ac.be::2c022001-d211-455f-9142-0f84ea8a7be5" providerId="AD" clId="Web-{07ADB3FA-A95E-4ED8-C17F-54443CB0EB33}" dt="2024-08-20T14:50:29.628" v="146" actId="20577"/>
          <ac:spMkLst>
            <pc:docMk/>
            <pc:sldMk cId="2237981654" sldId="746"/>
            <ac:spMk id="406" creationId="{00000000-0000-0000-0000-000000000000}"/>
          </ac:spMkLst>
        </pc:spChg>
        <pc:spChg chg="mod">
          <ac:chgData name="Nele Kempenaers" userId="S::nkempenaers@ad.ua.ac.be::2c022001-d211-455f-9142-0f84ea8a7be5" providerId="AD" clId="Web-{07ADB3FA-A95E-4ED8-C17F-54443CB0EB33}" dt="2024-08-20T14:49:57.877" v="145" actId="20577"/>
          <ac:spMkLst>
            <pc:docMk/>
            <pc:sldMk cId="2237981654" sldId="746"/>
            <ac:spMk id="407" creationId="{00000000-0000-0000-0000-000000000000}"/>
          </ac:spMkLst>
        </pc:spChg>
      </pc:sldChg>
      <pc:sldChg chg="modSp">
        <pc:chgData name="Nele Kempenaers" userId="S::nkempenaers@ad.ua.ac.be::2c022001-d211-455f-9142-0f84ea8a7be5" providerId="AD" clId="Web-{07ADB3FA-A95E-4ED8-C17F-54443CB0EB33}" dt="2024-08-20T14:48:20.342" v="75" actId="20577"/>
        <pc:sldMkLst>
          <pc:docMk/>
          <pc:sldMk cId="1603727528" sldId="747"/>
        </pc:sldMkLst>
        <pc:spChg chg="mod">
          <ac:chgData name="Nele Kempenaers" userId="S::nkempenaers@ad.ua.ac.be::2c022001-d211-455f-9142-0f84ea8a7be5" providerId="AD" clId="Web-{07ADB3FA-A95E-4ED8-C17F-54443CB0EB33}" dt="2024-08-20T14:48:20.342" v="75" actId="20577"/>
          <ac:spMkLst>
            <pc:docMk/>
            <pc:sldMk cId="1603727528" sldId="747"/>
            <ac:spMk id="2" creationId="{74C3253C-67E2-5849-384F-D2E0B44D4E0C}"/>
          </ac:spMkLst>
        </pc:spChg>
        <pc:spChg chg="mod">
          <ac:chgData name="Nele Kempenaers" userId="S::nkempenaers@ad.ua.ac.be::2c022001-d211-455f-9142-0f84ea8a7be5" providerId="AD" clId="Web-{07ADB3FA-A95E-4ED8-C17F-54443CB0EB33}" dt="2024-08-20T14:47:32.887" v="32" actId="20577"/>
          <ac:spMkLst>
            <pc:docMk/>
            <pc:sldMk cId="1603727528" sldId="747"/>
            <ac:spMk id="3" creationId="{B3015946-E063-E789-8C38-5E18BDA7CE2C}"/>
          </ac:spMkLst>
        </pc:spChg>
      </pc:sldChg>
      <pc:sldChg chg="del">
        <pc:chgData name="Nele Kempenaers" userId="S::nkempenaers@ad.ua.ac.be::2c022001-d211-455f-9142-0f84ea8a7be5" providerId="AD" clId="Web-{07ADB3FA-A95E-4ED8-C17F-54443CB0EB33}" dt="2024-08-20T14:46:48.354" v="3"/>
        <pc:sldMkLst>
          <pc:docMk/>
          <pc:sldMk cId="0" sldId="748"/>
        </pc:sldMkLst>
      </pc:sldChg>
      <pc:sldChg chg="del">
        <pc:chgData name="Nele Kempenaers" userId="S::nkempenaers@ad.ua.ac.be::2c022001-d211-455f-9142-0f84ea8a7be5" providerId="AD" clId="Web-{07ADB3FA-A95E-4ED8-C17F-54443CB0EB33}" dt="2024-08-20T14:46:52.151" v="5"/>
        <pc:sldMkLst>
          <pc:docMk/>
          <pc:sldMk cId="1047856104" sldId="749"/>
        </pc:sldMkLst>
      </pc:sldChg>
      <pc:sldChg chg="del">
        <pc:chgData name="Nele Kempenaers" userId="S::nkempenaers@ad.ua.ac.be::2c022001-d211-455f-9142-0f84ea8a7be5" providerId="AD" clId="Web-{07ADB3FA-A95E-4ED8-C17F-54443CB0EB33}" dt="2024-08-20T14:46:53.823" v="7"/>
        <pc:sldMkLst>
          <pc:docMk/>
          <pc:sldMk cId="516264516" sldId="750"/>
        </pc:sldMkLst>
      </pc:sldChg>
      <pc:sldChg chg="del">
        <pc:chgData name="Nele Kempenaers" userId="S::nkempenaers@ad.ua.ac.be::2c022001-d211-455f-9142-0f84ea8a7be5" providerId="AD" clId="Web-{07ADB3FA-A95E-4ED8-C17F-54443CB0EB33}" dt="2024-08-20T14:46:55.354" v="9"/>
        <pc:sldMkLst>
          <pc:docMk/>
          <pc:sldMk cId="3486543313" sldId="751"/>
        </pc:sldMkLst>
      </pc:sldChg>
      <pc:sldChg chg="del">
        <pc:chgData name="Nele Kempenaers" userId="S::nkempenaers@ad.ua.ac.be::2c022001-d211-455f-9142-0f84ea8a7be5" providerId="AD" clId="Web-{07ADB3FA-A95E-4ED8-C17F-54443CB0EB33}" dt="2024-08-20T14:46:56.370" v="11"/>
        <pc:sldMkLst>
          <pc:docMk/>
          <pc:sldMk cId="1052856948" sldId="752"/>
        </pc:sldMkLst>
      </pc:sldChg>
      <pc:sldChg chg="del">
        <pc:chgData name="Nele Kempenaers" userId="S::nkempenaers@ad.ua.ac.be::2c022001-d211-455f-9142-0f84ea8a7be5" providerId="AD" clId="Web-{07ADB3FA-A95E-4ED8-C17F-54443CB0EB33}" dt="2024-08-20T14:46:58.152" v="13"/>
        <pc:sldMkLst>
          <pc:docMk/>
          <pc:sldMk cId="1804954888" sldId="753"/>
        </pc:sldMkLst>
      </pc:sldChg>
      <pc:sldChg chg="del">
        <pc:chgData name="Nele Kempenaers" userId="S::nkempenaers@ad.ua.ac.be::2c022001-d211-455f-9142-0f84ea8a7be5" providerId="AD" clId="Web-{07ADB3FA-A95E-4ED8-C17F-54443CB0EB33}" dt="2024-08-20T14:46:59.214" v="15"/>
        <pc:sldMkLst>
          <pc:docMk/>
          <pc:sldMk cId="1034326357" sldId="754"/>
        </pc:sldMkLst>
      </pc:sldChg>
      <pc:sldChg chg="del">
        <pc:chgData name="Nele Kempenaers" userId="S::nkempenaers@ad.ua.ac.be::2c022001-d211-455f-9142-0f84ea8a7be5" providerId="AD" clId="Web-{07ADB3FA-A95E-4ED8-C17F-54443CB0EB33}" dt="2024-08-20T14:47:00.745" v="17"/>
        <pc:sldMkLst>
          <pc:docMk/>
          <pc:sldMk cId="721977879" sldId="755"/>
        </pc:sldMkLst>
      </pc:sldChg>
      <pc:sldChg chg="del">
        <pc:chgData name="Nele Kempenaers" userId="S::nkempenaers@ad.ua.ac.be::2c022001-d211-455f-9142-0f84ea8a7be5" providerId="AD" clId="Web-{07ADB3FA-A95E-4ED8-C17F-54443CB0EB33}" dt="2024-08-20T14:50:37.847" v="147"/>
        <pc:sldMkLst>
          <pc:docMk/>
          <pc:sldMk cId="0" sldId="756"/>
        </pc:sldMkLst>
      </pc:sldChg>
      <pc:sldChg chg="del">
        <pc:chgData name="Nele Kempenaers" userId="S::nkempenaers@ad.ua.ac.be::2c022001-d211-455f-9142-0f84ea8a7be5" providerId="AD" clId="Web-{07ADB3FA-A95E-4ED8-C17F-54443CB0EB33}" dt="2024-08-20T14:50:38.816" v="148"/>
        <pc:sldMkLst>
          <pc:docMk/>
          <pc:sldMk cId="0" sldId="757"/>
        </pc:sldMkLst>
      </pc:sldChg>
      <pc:sldChg chg="del">
        <pc:chgData name="Nele Kempenaers" userId="S::nkempenaers@ad.ua.ac.be::2c022001-d211-455f-9142-0f84ea8a7be5" providerId="AD" clId="Web-{07ADB3FA-A95E-4ED8-C17F-54443CB0EB33}" dt="2024-08-20T14:50:43.926" v="153"/>
        <pc:sldMkLst>
          <pc:docMk/>
          <pc:sldMk cId="893216271" sldId="758"/>
        </pc:sldMkLst>
      </pc:sldChg>
      <pc:sldChg chg="del">
        <pc:chgData name="Nele Kempenaers" userId="S::nkempenaers@ad.ua.ac.be::2c022001-d211-455f-9142-0f84ea8a7be5" providerId="AD" clId="Web-{07ADB3FA-A95E-4ED8-C17F-54443CB0EB33}" dt="2024-08-20T14:50:46.676" v="154"/>
        <pc:sldMkLst>
          <pc:docMk/>
          <pc:sldMk cId="1836899836" sldId="759"/>
        </pc:sldMkLst>
      </pc:sldChg>
      <pc:sldChg chg="modSp">
        <pc:chgData name="Nele Kempenaers" userId="S::nkempenaers@ad.ua.ac.be::2c022001-d211-455f-9142-0f84ea8a7be5" providerId="AD" clId="Web-{07ADB3FA-A95E-4ED8-C17F-54443CB0EB33}" dt="2024-08-20T14:52:02.804" v="172" actId="20577"/>
        <pc:sldMkLst>
          <pc:docMk/>
          <pc:sldMk cId="0" sldId="772"/>
        </pc:sldMkLst>
        <pc:spChg chg="mod">
          <ac:chgData name="Nele Kempenaers" userId="S::nkempenaers@ad.ua.ac.be::2c022001-d211-455f-9142-0f84ea8a7be5" providerId="AD" clId="Web-{07ADB3FA-A95E-4ED8-C17F-54443CB0EB33}" dt="2024-08-20T14:52:02.804" v="172" actId="20577"/>
          <ac:spMkLst>
            <pc:docMk/>
            <pc:sldMk cId="0" sldId="772"/>
            <ac:spMk id="86" creationId="{00000000-0000-0000-0000-000000000000}"/>
          </ac:spMkLst>
        </pc:spChg>
      </pc:sldChg>
      <pc:sldChg chg="modSp">
        <pc:chgData name="Nele Kempenaers" userId="S::nkempenaers@ad.ua.ac.be::2c022001-d211-455f-9142-0f84ea8a7be5" providerId="AD" clId="Web-{07ADB3FA-A95E-4ED8-C17F-54443CB0EB33}" dt="2024-08-20T14:52:53.696" v="188" actId="20577"/>
        <pc:sldMkLst>
          <pc:docMk/>
          <pc:sldMk cId="0" sldId="778"/>
        </pc:sldMkLst>
        <pc:spChg chg="mod">
          <ac:chgData name="Nele Kempenaers" userId="S::nkempenaers@ad.ua.ac.be::2c022001-d211-455f-9142-0f84ea8a7be5" providerId="AD" clId="Web-{07ADB3FA-A95E-4ED8-C17F-54443CB0EB33}" dt="2024-08-20T14:52:53.696" v="188" actId="20577"/>
          <ac:spMkLst>
            <pc:docMk/>
            <pc:sldMk cId="0" sldId="778"/>
            <ac:spMk id="125" creationId="{00000000-0000-0000-0000-000000000000}"/>
          </ac:spMkLst>
        </pc:spChg>
      </pc:sldChg>
      <pc:sldChg chg="modSp">
        <pc:chgData name="Nele Kempenaers" userId="S::nkempenaers@ad.ua.ac.be::2c022001-d211-455f-9142-0f84ea8a7be5" providerId="AD" clId="Web-{07ADB3FA-A95E-4ED8-C17F-54443CB0EB33}" dt="2024-08-20T14:53:20.244" v="190" actId="20577"/>
        <pc:sldMkLst>
          <pc:docMk/>
          <pc:sldMk cId="0" sldId="781"/>
        </pc:sldMkLst>
        <pc:spChg chg="mod">
          <ac:chgData name="Nele Kempenaers" userId="S::nkempenaers@ad.ua.ac.be::2c022001-d211-455f-9142-0f84ea8a7be5" providerId="AD" clId="Web-{07ADB3FA-A95E-4ED8-C17F-54443CB0EB33}" dt="2024-08-20T14:53:20.244" v="190" actId="20577"/>
          <ac:spMkLst>
            <pc:docMk/>
            <pc:sldMk cId="0" sldId="781"/>
            <ac:spMk id="145" creationId="{00000000-0000-0000-0000-000000000000}"/>
          </ac:spMkLst>
        </pc:spChg>
      </pc:sldChg>
      <pc:sldChg chg="modSp">
        <pc:chgData name="Nele Kempenaers" userId="S::nkempenaers@ad.ua.ac.be::2c022001-d211-455f-9142-0f84ea8a7be5" providerId="AD" clId="Web-{07ADB3FA-A95E-4ED8-C17F-54443CB0EB33}" dt="2024-08-20T14:54:20.903" v="198" actId="20577"/>
        <pc:sldMkLst>
          <pc:docMk/>
          <pc:sldMk cId="0" sldId="787"/>
        </pc:sldMkLst>
        <pc:spChg chg="mod">
          <ac:chgData name="Nele Kempenaers" userId="S::nkempenaers@ad.ua.ac.be::2c022001-d211-455f-9142-0f84ea8a7be5" providerId="AD" clId="Web-{07ADB3FA-A95E-4ED8-C17F-54443CB0EB33}" dt="2024-08-20T14:54:20.903" v="198" actId="20577"/>
          <ac:spMkLst>
            <pc:docMk/>
            <pc:sldMk cId="0" sldId="787"/>
            <ac:spMk id="187" creationId="{00000000-0000-0000-0000-000000000000}"/>
          </ac:spMkLst>
        </pc:spChg>
      </pc:sldChg>
      <pc:sldChg chg="del">
        <pc:chgData name="Nele Kempenaers" userId="S::nkempenaers@ad.ua.ac.be::2c022001-d211-455f-9142-0f84ea8a7be5" providerId="AD" clId="Web-{07ADB3FA-A95E-4ED8-C17F-54443CB0EB33}" dt="2024-08-20T14:51:29.349" v="170"/>
        <pc:sldMkLst>
          <pc:docMk/>
          <pc:sldMk cId="1820481845" sldId="789"/>
        </pc:sldMkLst>
      </pc:sldChg>
      <pc:sldChg chg="addSp delSp modSp">
        <pc:chgData name="Nele Kempenaers" userId="S::nkempenaers@ad.ua.ac.be::2c022001-d211-455f-9142-0f84ea8a7be5" providerId="AD" clId="Web-{07ADB3FA-A95E-4ED8-C17F-54443CB0EB33}" dt="2024-08-20T14:55:49.657" v="205"/>
        <pc:sldMkLst>
          <pc:docMk/>
          <pc:sldMk cId="2951016594" sldId="790"/>
        </pc:sldMkLst>
        <pc:spChg chg="add mod">
          <ac:chgData name="Nele Kempenaers" userId="S::nkempenaers@ad.ua.ac.be::2c022001-d211-455f-9142-0f84ea8a7be5" providerId="AD" clId="Web-{07ADB3FA-A95E-4ED8-C17F-54443CB0EB33}" dt="2024-08-20T14:55:49.657" v="205"/>
          <ac:spMkLst>
            <pc:docMk/>
            <pc:sldMk cId="2951016594" sldId="790"/>
            <ac:spMk id="3" creationId="{A12596E1-8B16-A51C-4840-E0C9D01B6AC8}"/>
          </ac:spMkLst>
        </pc:spChg>
        <pc:spChg chg="del mod">
          <ac:chgData name="Nele Kempenaers" userId="S::nkempenaers@ad.ua.ac.be::2c022001-d211-455f-9142-0f84ea8a7be5" providerId="AD" clId="Web-{07ADB3FA-A95E-4ED8-C17F-54443CB0EB33}" dt="2024-08-20T14:55:49.657" v="205"/>
          <ac:spMkLst>
            <pc:docMk/>
            <pc:sldMk cId="2951016594" sldId="790"/>
            <ac:spMk id="407" creationId="{00000000-0000-0000-0000-000000000000}"/>
          </ac:spMkLst>
        </pc:spChg>
      </pc:sldChg>
      <pc:sldChg chg="modSp add replId">
        <pc:chgData name="Nele Kempenaers" userId="S::nkempenaers@ad.ua.ac.be::2c022001-d211-455f-9142-0f84ea8a7be5" providerId="AD" clId="Web-{07ADB3FA-A95E-4ED8-C17F-54443CB0EB33}" dt="2024-08-20T15:48:19.855" v="400" actId="20577"/>
        <pc:sldMkLst>
          <pc:docMk/>
          <pc:sldMk cId="2850041584" sldId="793"/>
        </pc:sldMkLst>
        <pc:spChg chg="mod">
          <ac:chgData name="Nele Kempenaers" userId="S::nkempenaers@ad.ua.ac.be::2c022001-d211-455f-9142-0f84ea8a7be5" providerId="AD" clId="Web-{07ADB3FA-A95E-4ED8-C17F-54443CB0EB33}" dt="2024-08-20T15:48:19.855" v="400" actId="20577"/>
          <ac:spMkLst>
            <pc:docMk/>
            <pc:sldMk cId="2850041584" sldId="793"/>
            <ac:spMk id="125" creationId="{00000000-0000-0000-0000-000000000000}"/>
          </ac:spMkLst>
        </pc:spChg>
      </pc:sldChg>
    </pc:docChg>
  </pc:docChgLst>
  <pc:docChgLst>
    <pc:chgData name="Nele Kempenaers" userId="S::nkempenaers@ad.ua.ac.be::2c022001-d211-455f-9142-0f84ea8a7be5" providerId="AD" clId="Web-{C4D3F619-50C6-5606-BC31-2EA601EA470D}"/>
    <pc:docChg chg="addSld delSld modSld sldOrd">
      <pc:chgData name="Nele Kempenaers" userId="S::nkempenaers@ad.ua.ac.be::2c022001-d211-455f-9142-0f84ea8a7be5" providerId="AD" clId="Web-{C4D3F619-50C6-5606-BC31-2EA601EA470D}" dt="2024-08-20T18:30:49.072" v="130"/>
      <pc:docMkLst>
        <pc:docMk/>
      </pc:docMkLst>
      <pc:sldChg chg="add">
        <pc:chgData name="Nele Kempenaers" userId="S::nkempenaers@ad.ua.ac.be::2c022001-d211-455f-9142-0f84ea8a7be5" providerId="AD" clId="Web-{C4D3F619-50C6-5606-BC31-2EA601EA470D}" dt="2024-08-20T18:14:48.450" v="2"/>
        <pc:sldMkLst>
          <pc:docMk/>
          <pc:sldMk cId="0" sldId="257"/>
        </pc:sldMkLst>
      </pc:sldChg>
      <pc:sldChg chg="add">
        <pc:chgData name="Nele Kempenaers" userId="S::nkempenaers@ad.ua.ac.be::2c022001-d211-455f-9142-0f84ea8a7be5" providerId="AD" clId="Web-{C4D3F619-50C6-5606-BC31-2EA601EA470D}" dt="2024-08-20T18:14:48.497" v="7"/>
        <pc:sldMkLst>
          <pc:docMk/>
          <pc:sldMk cId="0" sldId="260"/>
        </pc:sldMkLst>
      </pc:sldChg>
      <pc:sldChg chg="add">
        <pc:chgData name="Nele Kempenaers" userId="S::nkempenaers@ad.ua.ac.be::2c022001-d211-455f-9142-0f84ea8a7be5" providerId="AD" clId="Web-{C4D3F619-50C6-5606-BC31-2EA601EA470D}" dt="2024-08-20T18:14:48.528" v="9"/>
        <pc:sldMkLst>
          <pc:docMk/>
          <pc:sldMk cId="0" sldId="261"/>
        </pc:sldMkLst>
      </pc:sldChg>
      <pc:sldChg chg="add">
        <pc:chgData name="Nele Kempenaers" userId="S::nkempenaers@ad.ua.ac.be::2c022001-d211-455f-9142-0f84ea8a7be5" providerId="AD" clId="Web-{C4D3F619-50C6-5606-BC31-2EA601EA470D}" dt="2024-08-20T18:14:48.528" v="10"/>
        <pc:sldMkLst>
          <pc:docMk/>
          <pc:sldMk cId="0" sldId="262"/>
        </pc:sldMkLst>
      </pc:sldChg>
      <pc:sldChg chg="add">
        <pc:chgData name="Nele Kempenaers" userId="S::nkempenaers@ad.ua.ac.be::2c022001-d211-455f-9142-0f84ea8a7be5" providerId="AD" clId="Web-{C4D3F619-50C6-5606-BC31-2EA601EA470D}" dt="2024-08-20T18:14:48.544" v="11"/>
        <pc:sldMkLst>
          <pc:docMk/>
          <pc:sldMk cId="0" sldId="263"/>
        </pc:sldMkLst>
      </pc:sldChg>
      <pc:sldChg chg="add del">
        <pc:chgData name="Nele Kempenaers" userId="S::nkempenaers@ad.ua.ac.be::2c022001-d211-455f-9142-0f84ea8a7be5" providerId="AD" clId="Web-{C4D3F619-50C6-5606-BC31-2EA601EA470D}" dt="2024-08-20T18:19:26.880" v="49"/>
        <pc:sldMkLst>
          <pc:docMk/>
          <pc:sldMk cId="0" sldId="264"/>
        </pc:sldMkLst>
      </pc:sldChg>
      <pc:sldChg chg="add">
        <pc:chgData name="Nele Kempenaers" userId="S::nkempenaers@ad.ua.ac.be::2c022001-d211-455f-9142-0f84ea8a7be5" providerId="AD" clId="Web-{C4D3F619-50C6-5606-BC31-2EA601EA470D}" dt="2024-08-20T18:14:48.575" v="13"/>
        <pc:sldMkLst>
          <pc:docMk/>
          <pc:sldMk cId="0" sldId="265"/>
        </pc:sldMkLst>
      </pc:sldChg>
      <pc:sldChg chg="add">
        <pc:chgData name="Nele Kempenaers" userId="S::nkempenaers@ad.ua.ac.be::2c022001-d211-455f-9142-0f84ea8a7be5" providerId="AD" clId="Web-{C4D3F619-50C6-5606-BC31-2EA601EA470D}" dt="2024-08-20T18:14:48.591" v="15"/>
        <pc:sldMkLst>
          <pc:docMk/>
          <pc:sldMk cId="0" sldId="266"/>
        </pc:sldMkLst>
      </pc:sldChg>
      <pc:sldChg chg="add">
        <pc:chgData name="Nele Kempenaers" userId="S::nkempenaers@ad.ua.ac.be::2c022001-d211-455f-9142-0f84ea8a7be5" providerId="AD" clId="Web-{C4D3F619-50C6-5606-BC31-2EA601EA470D}" dt="2024-08-20T18:14:48.606" v="16"/>
        <pc:sldMkLst>
          <pc:docMk/>
          <pc:sldMk cId="0" sldId="267"/>
        </pc:sldMkLst>
      </pc:sldChg>
      <pc:sldChg chg="add">
        <pc:chgData name="Nele Kempenaers" userId="S::nkempenaers@ad.ua.ac.be::2c022001-d211-455f-9142-0f84ea8a7be5" providerId="AD" clId="Web-{C4D3F619-50C6-5606-BC31-2EA601EA470D}" dt="2024-08-20T18:14:48.622" v="18"/>
        <pc:sldMkLst>
          <pc:docMk/>
          <pc:sldMk cId="0" sldId="268"/>
        </pc:sldMkLst>
      </pc:sldChg>
      <pc:sldChg chg="add del">
        <pc:chgData name="Nele Kempenaers" userId="S::nkempenaers@ad.ua.ac.be::2c022001-d211-455f-9142-0f84ea8a7be5" providerId="AD" clId="Web-{C4D3F619-50C6-5606-BC31-2EA601EA470D}" dt="2024-08-20T18:19:26.927" v="54"/>
        <pc:sldMkLst>
          <pc:docMk/>
          <pc:sldMk cId="0" sldId="269"/>
        </pc:sldMkLst>
      </pc:sldChg>
      <pc:sldChg chg="add del">
        <pc:chgData name="Nele Kempenaers" userId="S::nkempenaers@ad.ua.ac.be::2c022001-d211-455f-9142-0f84ea8a7be5" providerId="AD" clId="Web-{C4D3F619-50C6-5606-BC31-2EA601EA470D}" dt="2024-08-20T18:19:26.943" v="55"/>
        <pc:sldMkLst>
          <pc:docMk/>
          <pc:sldMk cId="0" sldId="270"/>
        </pc:sldMkLst>
      </pc:sldChg>
      <pc:sldChg chg="modSp add">
        <pc:chgData name="Nele Kempenaers" userId="S::nkempenaers@ad.ua.ac.be::2c022001-d211-455f-9142-0f84ea8a7be5" providerId="AD" clId="Web-{C4D3F619-50C6-5606-BC31-2EA601EA470D}" dt="2024-08-20T18:18:07.550" v="40" actId="20577"/>
        <pc:sldMkLst>
          <pc:docMk/>
          <pc:sldMk cId="3897599923" sldId="794"/>
        </pc:sldMkLst>
        <pc:spChg chg="mod">
          <ac:chgData name="Nele Kempenaers" userId="S::nkempenaers@ad.ua.ac.be::2c022001-d211-455f-9142-0f84ea8a7be5" providerId="AD" clId="Web-{C4D3F619-50C6-5606-BC31-2EA601EA470D}" dt="2024-08-20T18:18:07.550" v="40" actId="20577"/>
          <ac:spMkLst>
            <pc:docMk/>
            <pc:sldMk cId="3897599923" sldId="794"/>
            <ac:spMk id="66" creationId="{00000000-0000-0000-0000-000000000000}"/>
          </ac:spMkLst>
        </pc:spChg>
      </pc:sldChg>
      <pc:sldChg chg="add">
        <pc:chgData name="Nele Kempenaers" userId="S::nkempenaers@ad.ua.ac.be::2c022001-d211-455f-9142-0f84ea8a7be5" providerId="AD" clId="Web-{C4D3F619-50C6-5606-BC31-2EA601EA470D}" dt="2024-08-20T18:14:48.434" v="1"/>
        <pc:sldMkLst>
          <pc:docMk/>
          <pc:sldMk cId="4178891077" sldId="795"/>
        </pc:sldMkLst>
      </pc:sldChg>
      <pc:sldChg chg="add">
        <pc:chgData name="Nele Kempenaers" userId="S::nkempenaers@ad.ua.ac.be::2c022001-d211-455f-9142-0f84ea8a7be5" providerId="AD" clId="Web-{C4D3F619-50C6-5606-BC31-2EA601EA470D}" dt="2024-08-20T18:14:48.466" v="3"/>
        <pc:sldMkLst>
          <pc:docMk/>
          <pc:sldMk cId="182885691" sldId="796"/>
        </pc:sldMkLst>
      </pc:sldChg>
      <pc:sldChg chg="modSp add">
        <pc:chgData name="Nele Kempenaers" userId="S::nkempenaers@ad.ua.ac.be::2c022001-d211-455f-9142-0f84ea8a7be5" providerId="AD" clId="Web-{C4D3F619-50C6-5606-BC31-2EA601EA470D}" dt="2024-08-20T18:15:15.045" v="22" actId="20577"/>
        <pc:sldMkLst>
          <pc:docMk/>
          <pc:sldMk cId="3648550057" sldId="797"/>
        </pc:sldMkLst>
        <pc:spChg chg="mod">
          <ac:chgData name="Nele Kempenaers" userId="S::nkempenaers@ad.ua.ac.be::2c022001-d211-455f-9142-0f84ea8a7be5" providerId="AD" clId="Web-{C4D3F619-50C6-5606-BC31-2EA601EA470D}" dt="2024-08-20T18:15:15.045" v="22" actId="20577"/>
          <ac:spMkLst>
            <pc:docMk/>
            <pc:sldMk cId="3648550057" sldId="797"/>
            <ac:spMk id="78" creationId="{00000000-0000-0000-0000-000000000000}"/>
          </ac:spMkLst>
        </pc:spChg>
      </pc:sldChg>
      <pc:sldChg chg="add">
        <pc:chgData name="Nele Kempenaers" userId="S::nkempenaers@ad.ua.ac.be::2c022001-d211-455f-9142-0f84ea8a7be5" providerId="AD" clId="Web-{C4D3F619-50C6-5606-BC31-2EA601EA470D}" dt="2024-08-20T18:14:48.481" v="5"/>
        <pc:sldMkLst>
          <pc:docMk/>
          <pc:sldMk cId="4189308944" sldId="798"/>
        </pc:sldMkLst>
      </pc:sldChg>
      <pc:sldChg chg="add">
        <pc:chgData name="Nele Kempenaers" userId="S::nkempenaers@ad.ua.ac.be::2c022001-d211-455f-9142-0f84ea8a7be5" providerId="AD" clId="Web-{C4D3F619-50C6-5606-BC31-2EA601EA470D}" dt="2024-08-20T18:14:48.497" v="6"/>
        <pc:sldMkLst>
          <pc:docMk/>
          <pc:sldMk cId="2309221433" sldId="799"/>
        </pc:sldMkLst>
      </pc:sldChg>
      <pc:sldChg chg="modSp add">
        <pc:chgData name="Nele Kempenaers" userId="S::nkempenaers@ad.ua.ac.be::2c022001-d211-455f-9142-0f84ea8a7be5" providerId="AD" clId="Web-{C4D3F619-50C6-5606-BC31-2EA601EA470D}" dt="2024-08-20T18:16:20.172" v="32" actId="20577"/>
        <pc:sldMkLst>
          <pc:docMk/>
          <pc:sldMk cId="514144193" sldId="800"/>
        </pc:sldMkLst>
        <pc:spChg chg="mod">
          <ac:chgData name="Nele Kempenaers" userId="S::nkempenaers@ad.ua.ac.be::2c022001-d211-455f-9142-0f84ea8a7be5" providerId="AD" clId="Web-{C4D3F619-50C6-5606-BC31-2EA601EA470D}" dt="2024-08-20T18:16:20.172" v="32" actId="20577"/>
          <ac:spMkLst>
            <pc:docMk/>
            <pc:sldMk cId="514144193" sldId="800"/>
            <ac:spMk id="3" creationId="{70485C5A-6ED0-DF41-0A38-7A09443B0555}"/>
          </ac:spMkLst>
        </pc:spChg>
      </pc:sldChg>
      <pc:sldChg chg="modSp add ord">
        <pc:chgData name="Nele Kempenaers" userId="S::nkempenaers@ad.ua.ac.be::2c022001-d211-455f-9142-0f84ea8a7be5" providerId="AD" clId="Web-{C4D3F619-50C6-5606-BC31-2EA601EA470D}" dt="2024-08-20T18:25:20.250" v="107" actId="20577"/>
        <pc:sldMkLst>
          <pc:docMk/>
          <pc:sldMk cId="711538568" sldId="801"/>
        </pc:sldMkLst>
        <pc:spChg chg="mod">
          <ac:chgData name="Nele Kempenaers" userId="S::nkempenaers@ad.ua.ac.be::2c022001-d211-455f-9142-0f84ea8a7be5" providerId="AD" clId="Web-{C4D3F619-50C6-5606-BC31-2EA601EA470D}" dt="2024-08-20T18:25:20.250" v="107" actId="20577"/>
          <ac:spMkLst>
            <pc:docMk/>
            <pc:sldMk cId="711538568" sldId="801"/>
            <ac:spMk id="2" creationId="{77E7F7D1-B6DA-E6B2-834F-839B24AB5DD9}"/>
          </ac:spMkLst>
        </pc:spChg>
      </pc:sldChg>
      <pc:sldChg chg="add">
        <pc:chgData name="Nele Kempenaers" userId="S::nkempenaers@ad.ua.ac.be::2c022001-d211-455f-9142-0f84ea8a7be5" providerId="AD" clId="Web-{C4D3F619-50C6-5606-BC31-2EA601EA470D}" dt="2024-08-20T18:14:48.606" v="17"/>
        <pc:sldMkLst>
          <pc:docMk/>
          <pc:sldMk cId="1001123153" sldId="802"/>
        </pc:sldMkLst>
      </pc:sldChg>
      <pc:sldChg chg="add del">
        <pc:chgData name="Nele Kempenaers" userId="S::nkempenaers@ad.ua.ac.be::2c022001-d211-455f-9142-0f84ea8a7be5" providerId="AD" clId="Web-{C4D3F619-50C6-5606-BC31-2EA601EA470D}" dt="2024-08-20T18:24:33.124" v="103"/>
        <pc:sldMkLst>
          <pc:docMk/>
          <pc:sldMk cId="1739073726" sldId="803"/>
        </pc:sldMkLst>
      </pc:sldChg>
      <pc:sldChg chg="add del">
        <pc:chgData name="Nele Kempenaers" userId="S::nkempenaers@ad.ua.ac.be::2c022001-d211-455f-9142-0f84ea8a7be5" providerId="AD" clId="Web-{C4D3F619-50C6-5606-BC31-2EA601EA470D}" dt="2024-08-20T18:17:48.127" v="36"/>
        <pc:sldMkLst>
          <pc:docMk/>
          <pc:sldMk cId="3375763113" sldId="803"/>
        </pc:sldMkLst>
      </pc:sldChg>
      <pc:sldChg chg="add">
        <pc:chgData name="Nele Kempenaers" userId="S::nkempenaers@ad.ua.ac.be::2c022001-d211-455f-9142-0f84ea8a7be5" providerId="AD" clId="Web-{C4D3F619-50C6-5606-BC31-2EA601EA470D}" dt="2024-08-20T18:19:26.833" v="42"/>
        <pc:sldMkLst>
          <pc:docMk/>
          <pc:sldMk cId="3872397977" sldId="804"/>
        </pc:sldMkLst>
      </pc:sldChg>
      <pc:sldChg chg="modSp add">
        <pc:chgData name="Nele Kempenaers" userId="S::nkempenaers@ad.ua.ac.be::2c022001-d211-455f-9142-0f84ea8a7be5" providerId="AD" clId="Web-{C4D3F619-50C6-5606-BC31-2EA601EA470D}" dt="2024-08-20T18:24:10.545" v="102" actId="20577"/>
        <pc:sldMkLst>
          <pc:docMk/>
          <pc:sldMk cId="3054919109" sldId="805"/>
        </pc:sldMkLst>
        <pc:spChg chg="mod">
          <ac:chgData name="Nele Kempenaers" userId="S::nkempenaers@ad.ua.ac.be::2c022001-d211-455f-9142-0f84ea8a7be5" providerId="AD" clId="Web-{C4D3F619-50C6-5606-BC31-2EA601EA470D}" dt="2024-08-20T18:23:58.294" v="101" actId="20577"/>
          <ac:spMkLst>
            <pc:docMk/>
            <pc:sldMk cId="3054919109" sldId="805"/>
            <ac:spMk id="346" creationId="{00000000-0000-0000-0000-000000000000}"/>
          </ac:spMkLst>
        </pc:spChg>
        <pc:spChg chg="mod">
          <ac:chgData name="Nele Kempenaers" userId="S::nkempenaers@ad.ua.ac.be::2c022001-d211-455f-9142-0f84ea8a7be5" providerId="AD" clId="Web-{C4D3F619-50C6-5606-BC31-2EA601EA470D}" dt="2024-08-20T18:24:10.545" v="102" actId="20577"/>
          <ac:spMkLst>
            <pc:docMk/>
            <pc:sldMk cId="3054919109" sldId="805"/>
            <ac:spMk id="347" creationId="{00000000-0000-0000-0000-000000000000}"/>
          </ac:spMkLst>
        </pc:spChg>
      </pc:sldChg>
      <pc:sldChg chg="modSp add">
        <pc:chgData name="Nele Kempenaers" userId="S::nkempenaers@ad.ua.ac.be::2c022001-d211-455f-9142-0f84ea8a7be5" providerId="AD" clId="Web-{C4D3F619-50C6-5606-BC31-2EA601EA470D}" dt="2024-08-20T18:23:43.716" v="100" actId="20577"/>
        <pc:sldMkLst>
          <pc:docMk/>
          <pc:sldMk cId="1843274954" sldId="806"/>
        </pc:sldMkLst>
        <pc:spChg chg="mod">
          <ac:chgData name="Nele Kempenaers" userId="S::nkempenaers@ad.ua.ac.be::2c022001-d211-455f-9142-0f84ea8a7be5" providerId="AD" clId="Web-{C4D3F619-50C6-5606-BC31-2EA601EA470D}" dt="2024-08-20T18:23:43.716" v="100" actId="20577"/>
          <ac:spMkLst>
            <pc:docMk/>
            <pc:sldMk cId="1843274954" sldId="806"/>
            <ac:spMk id="353" creationId="{00000000-0000-0000-0000-000000000000}"/>
          </ac:spMkLst>
        </pc:spChg>
      </pc:sldChg>
      <pc:sldChg chg="modSp add">
        <pc:chgData name="Nele Kempenaers" userId="S::nkempenaers@ad.ua.ac.be::2c022001-d211-455f-9142-0f84ea8a7be5" providerId="AD" clId="Web-{C4D3F619-50C6-5606-BC31-2EA601EA470D}" dt="2024-08-20T18:23:36.388" v="99" actId="20577"/>
        <pc:sldMkLst>
          <pc:docMk/>
          <pc:sldMk cId="905158457" sldId="807"/>
        </pc:sldMkLst>
        <pc:spChg chg="mod">
          <ac:chgData name="Nele Kempenaers" userId="S::nkempenaers@ad.ua.ac.be::2c022001-d211-455f-9142-0f84ea8a7be5" providerId="AD" clId="Web-{C4D3F619-50C6-5606-BC31-2EA601EA470D}" dt="2024-08-20T18:23:36.388" v="99" actId="20577"/>
          <ac:spMkLst>
            <pc:docMk/>
            <pc:sldMk cId="905158457" sldId="807"/>
            <ac:spMk id="360" creationId="{00000000-0000-0000-0000-000000000000}"/>
          </ac:spMkLst>
        </pc:spChg>
      </pc:sldChg>
      <pc:sldChg chg="modSp add">
        <pc:chgData name="Nele Kempenaers" userId="S::nkempenaers@ad.ua.ac.be::2c022001-d211-455f-9142-0f84ea8a7be5" providerId="AD" clId="Web-{C4D3F619-50C6-5606-BC31-2EA601EA470D}" dt="2024-08-20T18:23:20.668" v="96" actId="20577"/>
        <pc:sldMkLst>
          <pc:docMk/>
          <pc:sldMk cId="3343600981" sldId="808"/>
        </pc:sldMkLst>
        <pc:spChg chg="mod">
          <ac:chgData name="Nele Kempenaers" userId="S::nkempenaers@ad.ua.ac.be::2c022001-d211-455f-9142-0f84ea8a7be5" providerId="AD" clId="Web-{C4D3F619-50C6-5606-BC31-2EA601EA470D}" dt="2024-08-20T18:22:27.151" v="84" actId="20577"/>
          <ac:spMkLst>
            <pc:docMk/>
            <pc:sldMk cId="3343600981" sldId="808"/>
            <ac:spMk id="365" creationId="{00000000-0000-0000-0000-000000000000}"/>
          </ac:spMkLst>
        </pc:spChg>
        <pc:spChg chg="mod">
          <ac:chgData name="Nele Kempenaers" userId="S::nkempenaers@ad.ua.ac.be::2c022001-d211-455f-9142-0f84ea8a7be5" providerId="AD" clId="Web-{C4D3F619-50C6-5606-BC31-2EA601EA470D}" dt="2024-08-20T18:22:39.245" v="86" actId="20577"/>
          <ac:spMkLst>
            <pc:docMk/>
            <pc:sldMk cId="3343600981" sldId="808"/>
            <ac:spMk id="366" creationId="{00000000-0000-0000-0000-000000000000}"/>
          </ac:spMkLst>
        </pc:spChg>
        <pc:spChg chg="mod">
          <ac:chgData name="Nele Kempenaers" userId="S::nkempenaers@ad.ua.ac.be::2c022001-d211-455f-9142-0f84ea8a7be5" providerId="AD" clId="Web-{C4D3F619-50C6-5606-BC31-2EA601EA470D}" dt="2024-08-20T18:23:09.027" v="94" actId="20577"/>
          <ac:spMkLst>
            <pc:docMk/>
            <pc:sldMk cId="3343600981" sldId="808"/>
            <ac:spMk id="367" creationId="{00000000-0000-0000-0000-000000000000}"/>
          </ac:spMkLst>
        </pc:spChg>
        <pc:spChg chg="mod">
          <ac:chgData name="Nele Kempenaers" userId="S::nkempenaers@ad.ua.ac.be::2c022001-d211-455f-9142-0f84ea8a7be5" providerId="AD" clId="Web-{C4D3F619-50C6-5606-BC31-2EA601EA470D}" dt="2024-08-20T18:23:20.668" v="96" actId="20577"/>
          <ac:spMkLst>
            <pc:docMk/>
            <pc:sldMk cId="3343600981" sldId="808"/>
            <ac:spMk id="368" creationId="{00000000-0000-0000-0000-000000000000}"/>
          </ac:spMkLst>
        </pc:spChg>
      </pc:sldChg>
      <pc:sldChg chg="modSp add">
        <pc:chgData name="Nele Kempenaers" userId="S::nkempenaers@ad.ua.ac.be::2c022001-d211-455f-9142-0f84ea8a7be5" providerId="AD" clId="Web-{C4D3F619-50C6-5606-BC31-2EA601EA470D}" dt="2024-08-20T18:22:17.041" v="83" actId="14100"/>
        <pc:sldMkLst>
          <pc:docMk/>
          <pc:sldMk cId="3905157587" sldId="809"/>
        </pc:sldMkLst>
        <pc:spChg chg="mod">
          <ac:chgData name="Nele Kempenaers" userId="S::nkempenaers@ad.ua.ac.be::2c022001-d211-455f-9142-0f84ea8a7be5" providerId="AD" clId="Web-{C4D3F619-50C6-5606-BC31-2EA601EA470D}" dt="2024-08-20T18:21:31.431" v="75" actId="20577"/>
          <ac:spMkLst>
            <pc:docMk/>
            <pc:sldMk cId="3905157587" sldId="809"/>
            <ac:spMk id="373" creationId="{00000000-0000-0000-0000-000000000000}"/>
          </ac:spMkLst>
        </pc:spChg>
        <pc:spChg chg="mod">
          <ac:chgData name="Nele Kempenaers" userId="S::nkempenaers@ad.ua.ac.be::2c022001-d211-455f-9142-0f84ea8a7be5" providerId="AD" clId="Web-{C4D3F619-50C6-5606-BC31-2EA601EA470D}" dt="2024-08-20T18:22:17.041" v="83" actId="14100"/>
          <ac:spMkLst>
            <pc:docMk/>
            <pc:sldMk cId="3905157587" sldId="809"/>
            <ac:spMk id="374" creationId="{00000000-0000-0000-0000-000000000000}"/>
          </ac:spMkLst>
        </pc:spChg>
      </pc:sldChg>
      <pc:sldChg chg="modSp add">
        <pc:chgData name="Nele Kempenaers" userId="S::nkempenaers@ad.ua.ac.be::2c022001-d211-455f-9142-0f84ea8a7be5" providerId="AD" clId="Web-{C4D3F619-50C6-5606-BC31-2EA601EA470D}" dt="2024-08-20T18:21:22.555" v="74" actId="20577"/>
        <pc:sldMkLst>
          <pc:docMk/>
          <pc:sldMk cId="3708782125" sldId="810"/>
        </pc:sldMkLst>
        <pc:spChg chg="mod">
          <ac:chgData name="Nele Kempenaers" userId="S::nkempenaers@ad.ua.ac.be::2c022001-d211-455f-9142-0f84ea8a7be5" providerId="AD" clId="Web-{C4D3F619-50C6-5606-BC31-2EA601EA470D}" dt="2024-08-20T18:21:22.555" v="74" actId="20577"/>
          <ac:spMkLst>
            <pc:docMk/>
            <pc:sldMk cId="3708782125" sldId="810"/>
            <ac:spMk id="379" creationId="{00000000-0000-0000-0000-000000000000}"/>
          </ac:spMkLst>
        </pc:spChg>
        <pc:spChg chg="mod">
          <ac:chgData name="Nele Kempenaers" userId="S::nkempenaers@ad.ua.ac.be::2c022001-d211-455f-9142-0f84ea8a7be5" providerId="AD" clId="Web-{C4D3F619-50C6-5606-BC31-2EA601EA470D}" dt="2024-08-20T18:21:14.071" v="72" actId="20577"/>
          <ac:spMkLst>
            <pc:docMk/>
            <pc:sldMk cId="3708782125" sldId="810"/>
            <ac:spMk id="380" creationId="{00000000-0000-0000-0000-000000000000}"/>
          </ac:spMkLst>
        </pc:spChg>
      </pc:sldChg>
      <pc:sldChg chg="add">
        <pc:chgData name="Nele Kempenaers" userId="S::nkempenaers@ad.ua.ac.be::2c022001-d211-455f-9142-0f84ea8a7be5" providerId="AD" clId="Web-{C4D3F619-50C6-5606-BC31-2EA601EA470D}" dt="2024-08-20T18:19:26.896" v="50"/>
        <pc:sldMkLst>
          <pc:docMk/>
          <pc:sldMk cId="3576968245" sldId="811"/>
        </pc:sldMkLst>
      </pc:sldChg>
      <pc:sldChg chg="add">
        <pc:chgData name="Nele Kempenaers" userId="S::nkempenaers@ad.ua.ac.be::2c022001-d211-455f-9142-0f84ea8a7be5" providerId="AD" clId="Web-{C4D3F619-50C6-5606-BC31-2EA601EA470D}" dt="2024-08-20T18:19:26.911" v="51"/>
        <pc:sldMkLst>
          <pc:docMk/>
          <pc:sldMk cId="4048537945" sldId="812"/>
        </pc:sldMkLst>
      </pc:sldChg>
      <pc:sldChg chg="add">
        <pc:chgData name="Nele Kempenaers" userId="S::nkempenaers@ad.ua.ac.be::2c022001-d211-455f-9142-0f84ea8a7be5" providerId="AD" clId="Web-{C4D3F619-50C6-5606-BC31-2EA601EA470D}" dt="2024-08-20T18:19:26.911" v="52"/>
        <pc:sldMkLst>
          <pc:docMk/>
          <pc:sldMk cId="3380306202" sldId="813"/>
        </pc:sldMkLst>
      </pc:sldChg>
      <pc:sldChg chg="modSp add">
        <pc:chgData name="Nele Kempenaers" userId="S::nkempenaers@ad.ua.ac.be::2c022001-d211-455f-9142-0f84ea8a7be5" providerId="AD" clId="Web-{C4D3F619-50C6-5606-BC31-2EA601EA470D}" dt="2024-08-20T18:20:42.023" v="71" actId="14100"/>
        <pc:sldMkLst>
          <pc:docMk/>
          <pc:sldMk cId="470113968" sldId="814"/>
        </pc:sldMkLst>
        <pc:spChg chg="mod">
          <ac:chgData name="Nele Kempenaers" userId="S::nkempenaers@ad.ua.ac.be::2c022001-d211-455f-9142-0f84ea8a7be5" providerId="AD" clId="Web-{C4D3F619-50C6-5606-BC31-2EA601EA470D}" dt="2024-08-20T18:20:34.070" v="69" actId="1076"/>
          <ac:spMkLst>
            <pc:docMk/>
            <pc:sldMk cId="470113968" sldId="814"/>
            <ac:spMk id="411" creationId="{00000000-0000-0000-0000-000000000000}"/>
          </ac:spMkLst>
        </pc:spChg>
        <pc:picChg chg="mod">
          <ac:chgData name="Nele Kempenaers" userId="S::nkempenaers@ad.ua.ac.be::2c022001-d211-455f-9142-0f84ea8a7be5" providerId="AD" clId="Web-{C4D3F619-50C6-5606-BC31-2EA601EA470D}" dt="2024-08-20T18:20:42.023" v="71" actId="14100"/>
          <ac:picMkLst>
            <pc:docMk/>
            <pc:sldMk cId="470113968" sldId="814"/>
            <ac:picMk id="412" creationId="{00000000-0000-0000-0000-000000000000}"/>
          </ac:picMkLst>
        </pc:picChg>
        <pc:picChg chg="mod">
          <ac:chgData name="Nele Kempenaers" userId="S::nkempenaers@ad.ua.ac.be::2c022001-d211-455f-9142-0f84ea8a7be5" providerId="AD" clId="Web-{C4D3F619-50C6-5606-BC31-2EA601EA470D}" dt="2024-08-20T18:20:38.117" v="70" actId="14100"/>
          <ac:picMkLst>
            <pc:docMk/>
            <pc:sldMk cId="470113968" sldId="814"/>
            <ac:picMk id="413" creationId="{00000000-0000-0000-0000-000000000000}"/>
          </ac:picMkLst>
        </pc:picChg>
      </pc:sldChg>
      <pc:sldChg chg="add">
        <pc:chgData name="Nele Kempenaers" userId="S::nkempenaers@ad.ua.ac.be::2c022001-d211-455f-9142-0f84ea8a7be5" providerId="AD" clId="Web-{C4D3F619-50C6-5606-BC31-2EA601EA470D}" dt="2024-08-20T18:19:26.958" v="56"/>
        <pc:sldMkLst>
          <pc:docMk/>
          <pc:sldMk cId="1370134828" sldId="815"/>
        </pc:sldMkLst>
      </pc:sldChg>
      <pc:sldChg chg="add">
        <pc:chgData name="Nele Kempenaers" userId="S::nkempenaers@ad.ua.ac.be::2c022001-d211-455f-9142-0f84ea8a7be5" providerId="AD" clId="Web-{C4D3F619-50C6-5606-BC31-2EA601EA470D}" dt="2024-08-20T18:30:48.963" v="108"/>
        <pc:sldMkLst>
          <pc:docMk/>
          <pc:sldMk cId="111897712" sldId="816"/>
        </pc:sldMkLst>
      </pc:sldChg>
      <pc:sldChg chg="add del">
        <pc:chgData name="Nele Kempenaers" userId="S::nkempenaers@ad.ua.ac.be::2c022001-d211-455f-9142-0f84ea8a7be5" providerId="AD" clId="Web-{C4D3F619-50C6-5606-BC31-2EA601EA470D}" dt="2024-08-20T18:20:00.741" v="66"/>
        <pc:sldMkLst>
          <pc:docMk/>
          <pc:sldMk cId="3387372927" sldId="816"/>
        </pc:sldMkLst>
      </pc:sldChg>
      <pc:sldChg chg="add">
        <pc:chgData name="Nele Kempenaers" userId="S::nkempenaers@ad.ua.ac.be::2c022001-d211-455f-9142-0f84ea8a7be5" providerId="AD" clId="Web-{C4D3F619-50C6-5606-BC31-2EA601EA470D}" dt="2024-08-20T18:30:48.978" v="109"/>
        <pc:sldMkLst>
          <pc:docMk/>
          <pc:sldMk cId="1602250311" sldId="817"/>
        </pc:sldMkLst>
      </pc:sldChg>
      <pc:sldChg chg="add del">
        <pc:chgData name="Nele Kempenaers" userId="S::nkempenaers@ad.ua.ac.be::2c022001-d211-455f-9142-0f84ea8a7be5" providerId="AD" clId="Web-{C4D3F619-50C6-5606-BC31-2EA601EA470D}" dt="2024-08-20T18:19:57.897" v="65"/>
        <pc:sldMkLst>
          <pc:docMk/>
          <pc:sldMk cId="2234148110" sldId="817"/>
        </pc:sldMkLst>
      </pc:sldChg>
      <pc:sldChg chg="add del">
        <pc:chgData name="Nele Kempenaers" userId="S::nkempenaers@ad.ua.ac.be::2c022001-d211-455f-9142-0f84ea8a7be5" providerId="AD" clId="Web-{C4D3F619-50C6-5606-BC31-2EA601EA470D}" dt="2024-08-20T18:19:51.631" v="64"/>
        <pc:sldMkLst>
          <pc:docMk/>
          <pc:sldMk cId="351183600" sldId="818"/>
        </pc:sldMkLst>
      </pc:sldChg>
      <pc:sldChg chg="add">
        <pc:chgData name="Nele Kempenaers" userId="S::nkempenaers@ad.ua.ac.be::2c022001-d211-455f-9142-0f84ea8a7be5" providerId="AD" clId="Web-{C4D3F619-50C6-5606-BC31-2EA601EA470D}" dt="2024-08-20T18:30:48.978" v="110"/>
        <pc:sldMkLst>
          <pc:docMk/>
          <pc:sldMk cId="1199331511" sldId="818"/>
        </pc:sldMkLst>
      </pc:sldChg>
      <pc:sldChg chg="add del">
        <pc:chgData name="Nele Kempenaers" userId="S::nkempenaers@ad.ua.ac.be::2c022001-d211-455f-9142-0f84ea8a7be5" providerId="AD" clId="Web-{C4D3F619-50C6-5606-BC31-2EA601EA470D}" dt="2024-08-20T18:19:49.631" v="63"/>
        <pc:sldMkLst>
          <pc:docMk/>
          <pc:sldMk cId="184075006" sldId="819"/>
        </pc:sldMkLst>
      </pc:sldChg>
      <pc:sldChg chg="add">
        <pc:chgData name="Nele Kempenaers" userId="S::nkempenaers@ad.ua.ac.be::2c022001-d211-455f-9142-0f84ea8a7be5" providerId="AD" clId="Web-{C4D3F619-50C6-5606-BC31-2EA601EA470D}" dt="2024-08-20T18:30:48.994" v="111"/>
        <pc:sldMkLst>
          <pc:docMk/>
          <pc:sldMk cId="3953290554" sldId="819"/>
        </pc:sldMkLst>
      </pc:sldChg>
      <pc:sldChg chg="add del">
        <pc:chgData name="Nele Kempenaers" userId="S::nkempenaers@ad.ua.ac.be::2c022001-d211-455f-9142-0f84ea8a7be5" providerId="AD" clId="Web-{C4D3F619-50C6-5606-BC31-2EA601EA470D}" dt="2024-08-20T18:19:46.756" v="62"/>
        <pc:sldMkLst>
          <pc:docMk/>
          <pc:sldMk cId="1382219507" sldId="820"/>
        </pc:sldMkLst>
      </pc:sldChg>
      <pc:sldChg chg="add">
        <pc:chgData name="Nele Kempenaers" userId="S::nkempenaers@ad.ua.ac.be::2c022001-d211-455f-9142-0f84ea8a7be5" providerId="AD" clId="Web-{C4D3F619-50C6-5606-BC31-2EA601EA470D}" dt="2024-08-20T18:30:48.994" v="112"/>
        <pc:sldMkLst>
          <pc:docMk/>
          <pc:sldMk cId="2457916278" sldId="820"/>
        </pc:sldMkLst>
      </pc:sldChg>
      <pc:sldChg chg="add">
        <pc:chgData name="Nele Kempenaers" userId="S::nkempenaers@ad.ua.ac.be::2c022001-d211-455f-9142-0f84ea8a7be5" providerId="AD" clId="Web-{C4D3F619-50C6-5606-BC31-2EA601EA470D}" dt="2024-08-20T18:30:48.994" v="113"/>
        <pc:sldMkLst>
          <pc:docMk/>
          <pc:sldMk cId="1271663613" sldId="821"/>
        </pc:sldMkLst>
      </pc:sldChg>
      <pc:sldChg chg="add">
        <pc:chgData name="Nele Kempenaers" userId="S::nkempenaers@ad.ua.ac.be::2c022001-d211-455f-9142-0f84ea8a7be5" providerId="AD" clId="Web-{C4D3F619-50C6-5606-BC31-2EA601EA470D}" dt="2024-08-20T18:30:49.010" v="114"/>
        <pc:sldMkLst>
          <pc:docMk/>
          <pc:sldMk cId="2048949025" sldId="822"/>
        </pc:sldMkLst>
      </pc:sldChg>
      <pc:sldChg chg="add">
        <pc:chgData name="Nele Kempenaers" userId="S::nkempenaers@ad.ua.ac.be::2c022001-d211-455f-9142-0f84ea8a7be5" providerId="AD" clId="Web-{C4D3F619-50C6-5606-BC31-2EA601EA470D}" dt="2024-08-20T18:30:49.010" v="115"/>
        <pc:sldMkLst>
          <pc:docMk/>
          <pc:sldMk cId="4160203312" sldId="823"/>
        </pc:sldMkLst>
      </pc:sldChg>
      <pc:sldChg chg="add">
        <pc:chgData name="Nele Kempenaers" userId="S::nkempenaers@ad.ua.ac.be::2c022001-d211-455f-9142-0f84ea8a7be5" providerId="AD" clId="Web-{C4D3F619-50C6-5606-BC31-2EA601EA470D}" dt="2024-08-20T18:30:49.010" v="116"/>
        <pc:sldMkLst>
          <pc:docMk/>
          <pc:sldMk cId="1629375806" sldId="824"/>
        </pc:sldMkLst>
      </pc:sldChg>
      <pc:sldChg chg="add">
        <pc:chgData name="Nele Kempenaers" userId="S::nkempenaers@ad.ua.ac.be::2c022001-d211-455f-9142-0f84ea8a7be5" providerId="AD" clId="Web-{C4D3F619-50C6-5606-BC31-2EA601EA470D}" dt="2024-08-20T18:30:49.025" v="117"/>
        <pc:sldMkLst>
          <pc:docMk/>
          <pc:sldMk cId="1767983938" sldId="825"/>
        </pc:sldMkLst>
      </pc:sldChg>
      <pc:sldChg chg="add">
        <pc:chgData name="Nele Kempenaers" userId="S::nkempenaers@ad.ua.ac.be::2c022001-d211-455f-9142-0f84ea8a7be5" providerId="AD" clId="Web-{C4D3F619-50C6-5606-BC31-2EA601EA470D}" dt="2024-08-20T18:30:49.025" v="118"/>
        <pc:sldMkLst>
          <pc:docMk/>
          <pc:sldMk cId="3250560659" sldId="826"/>
        </pc:sldMkLst>
      </pc:sldChg>
      <pc:sldChg chg="add">
        <pc:chgData name="Nele Kempenaers" userId="S::nkempenaers@ad.ua.ac.be::2c022001-d211-455f-9142-0f84ea8a7be5" providerId="AD" clId="Web-{C4D3F619-50C6-5606-BC31-2EA601EA470D}" dt="2024-08-20T18:30:49.025" v="119"/>
        <pc:sldMkLst>
          <pc:docMk/>
          <pc:sldMk cId="533143721" sldId="827"/>
        </pc:sldMkLst>
      </pc:sldChg>
      <pc:sldChg chg="add">
        <pc:chgData name="Nele Kempenaers" userId="S::nkempenaers@ad.ua.ac.be::2c022001-d211-455f-9142-0f84ea8a7be5" providerId="AD" clId="Web-{C4D3F619-50C6-5606-BC31-2EA601EA470D}" dt="2024-08-20T18:30:49.025" v="120"/>
        <pc:sldMkLst>
          <pc:docMk/>
          <pc:sldMk cId="1365583273" sldId="828"/>
        </pc:sldMkLst>
      </pc:sldChg>
      <pc:sldChg chg="add">
        <pc:chgData name="Nele Kempenaers" userId="S::nkempenaers@ad.ua.ac.be::2c022001-d211-455f-9142-0f84ea8a7be5" providerId="AD" clId="Web-{C4D3F619-50C6-5606-BC31-2EA601EA470D}" dt="2024-08-20T18:30:49.041" v="121"/>
        <pc:sldMkLst>
          <pc:docMk/>
          <pc:sldMk cId="4106269418" sldId="829"/>
        </pc:sldMkLst>
      </pc:sldChg>
      <pc:sldChg chg="add">
        <pc:chgData name="Nele Kempenaers" userId="S::nkempenaers@ad.ua.ac.be::2c022001-d211-455f-9142-0f84ea8a7be5" providerId="AD" clId="Web-{C4D3F619-50C6-5606-BC31-2EA601EA470D}" dt="2024-08-20T18:30:49.041" v="122"/>
        <pc:sldMkLst>
          <pc:docMk/>
          <pc:sldMk cId="2819402498" sldId="830"/>
        </pc:sldMkLst>
      </pc:sldChg>
      <pc:sldChg chg="add">
        <pc:chgData name="Nele Kempenaers" userId="S::nkempenaers@ad.ua.ac.be::2c022001-d211-455f-9142-0f84ea8a7be5" providerId="AD" clId="Web-{C4D3F619-50C6-5606-BC31-2EA601EA470D}" dt="2024-08-20T18:30:49.041" v="123"/>
        <pc:sldMkLst>
          <pc:docMk/>
          <pc:sldMk cId="1874887014" sldId="831"/>
        </pc:sldMkLst>
      </pc:sldChg>
      <pc:sldChg chg="add">
        <pc:chgData name="Nele Kempenaers" userId="S::nkempenaers@ad.ua.ac.be::2c022001-d211-455f-9142-0f84ea8a7be5" providerId="AD" clId="Web-{C4D3F619-50C6-5606-BC31-2EA601EA470D}" dt="2024-08-20T18:30:49.041" v="124"/>
        <pc:sldMkLst>
          <pc:docMk/>
          <pc:sldMk cId="1394995141" sldId="832"/>
        </pc:sldMkLst>
      </pc:sldChg>
      <pc:sldChg chg="add">
        <pc:chgData name="Nele Kempenaers" userId="S::nkempenaers@ad.ua.ac.be::2c022001-d211-455f-9142-0f84ea8a7be5" providerId="AD" clId="Web-{C4D3F619-50C6-5606-BC31-2EA601EA470D}" dt="2024-08-20T18:30:49.057" v="125"/>
        <pc:sldMkLst>
          <pc:docMk/>
          <pc:sldMk cId="2871330705" sldId="833"/>
        </pc:sldMkLst>
      </pc:sldChg>
      <pc:sldChg chg="add">
        <pc:chgData name="Nele Kempenaers" userId="S::nkempenaers@ad.ua.ac.be::2c022001-d211-455f-9142-0f84ea8a7be5" providerId="AD" clId="Web-{C4D3F619-50C6-5606-BC31-2EA601EA470D}" dt="2024-08-20T18:30:49.057" v="126"/>
        <pc:sldMkLst>
          <pc:docMk/>
          <pc:sldMk cId="4107533338" sldId="834"/>
        </pc:sldMkLst>
      </pc:sldChg>
      <pc:sldChg chg="add">
        <pc:chgData name="Nele Kempenaers" userId="S::nkempenaers@ad.ua.ac.be::2c022001-d211-455f-9142-0f84ea8a7be5" providerId="AD" clId="Web-{C4D3F619-50C6-5606-BC31-2EA601EA470D}" dt="2024-08-20T18:30:49.057" v="127"/>
        <pc:sldMkLst>
          <pc:docMk/>
          <pc:sldMk cId="2275563940" sldId="835"/>
        </pc:sldMkLst>
      </pc:sldChg>
      <pc:sldChg chg="add">
        <pc:chgData name="Nele Kempenaers" userId="S::nkempenaers@ad.ua.ac.be::2c022001-d211-455f-9142-0f84ea8a7be5" providerId="AD" clId="Web-{C4D3F619-50C6-5606-BC31-2EA601EA470D}" dt="2024-08-20T18:30:49.072" v="128"/>
        <pc:sldMkLst>
          <pc:docMk/>
          <pc:sldMk cId="110608359" sldId="836"/>
        </pc:sldMkLst>
      </pc:sldChg>
      <pc:sldChg chg="add">
        <pc:chgData name="Nele Kempenaers" userId="S::nkempenaers@ad.ua.ac.be::2c022001-d211-455f-9142-0f84ea8a7be5" providerId="AD" clId="Web-{C4D3F619-50C6-5606-BC31-2EA601EA470D}" dt="2024-08-20T18:30:49.072" v="129"/>
        <pc:sldMkLst>
          <pc:docMk/>
          <pc:sldMk cId="1902926016" sldId="837"/>
        </pc:sldMkLst>
      </pc:sldChg>
      <pc:sldChg chg="add">
        <pc:chgData name="Nele Kempenaers" userId="S::nkempenaers@ad.ua.ac.be::2c022001-d211-455f-9142-0f84ea8a7be5" providerId="AD" clId="Web-{C4D3F619-50C6-5606-BC31-2EA601EA470D}" dt="2024-08-20T18:30:49.072" v="130"/>
        <pc:sldMkLst>
          <pc:docMk/>
          <pc:sldMk cId="1767849819" sldId="838"/>
        </pc:sldMkLst>
      </pc:sldChg>
      <pc:sldMasterChg chg="addSldLayout">
        <pc:chgData name="Nele Kempenaers" userId="S::nkempenaers@ad.ua.ac.be::2c022001-d211-455f-9142-0f84ea8a7be5" providerId="AD" clId="Web-{C4D3F619-50C6-5606-BC31-2EA601EA470D}" dt="2024-08-20T18:19:26.911" v="51"/>
        <pc:sldMasterMkLst>
          <pc:docMk/>
          <pc:sldMasterMk cId="0" sldId="2147483777"/>
        </pc:sldMasterMkLst>
        <pc:sldLayoutChg chg="add">
          <pc:chgData name="Nele Kempenaers" userId="S::nkempenaers@ad.ua.ac.be::2c022001-d211-455f-9142-0f84ea8a7be5" providerId="AD" clId="Web-{C4D3F619-50C6-5606-BC31-2EA601EA470D}" dt="2024-08-20T18:14:48.434" v="1"/>
          <pc:sldLayoutMkLst>
            <pc:docMk/>
            <pc:sldMasterMk cId="0" sldId="2147483777"/>
            <pc:sldLayoutMk cId="4143495027" sldId="2147484129"/>
          </pc:sldLayoutMkLst>
        </pc:sldLayoutChg>
        <pc:sldLayoutChg chg="add">
          <pc:chgData name="Nele Kempenaers" userId="S::nkempenaers@ad.ua.ac.be::2c022001-d211-455f-9142-0f84ea8a7be5" providerId="AD" clId="Web-{C4D3F619-50C6-5606-BC31-2EA601EA470D}" dt="2024-08-20T18:14:48.450" v="2"/>
          <pc:sldLayoutMkLst>
            <pc:docMk/>
            <pc:sldMasterMk cId="0" sldId="2147483777"/>
            <pc:sldLayoutMk cId="190434852" sldId="2147484130"/>
          </pc:sldLayoutMkLst>
        </pc:sldLayoutChg>
        <pc:sldLayoutChg chg="add">
          <pc:chgData name="Nele Kempenaers" userId="S::nkempenaers@ad.ua.ac.be::2c022001-d211-455f-9142-0f84ea8a7be5" providerId="AD" clId="Web-{C4D3F619-50C6-5606-BC31-2EA601EA470D}" dt="2024-08-20T18:14:48.466" v="3"/>
          <pc:sldLayoutMkLst>
            <pc:docMk/>
            <pc:sldMasterMk cId="0" sldId="2147483777"/>
            <pc:sldLayoutMk cId="1322859634" sldId="2147484131"/>
          </pc:sldLayoutMkLst>
        </pc:sldLayoutChg>
        <pc:sldLayoutChg chg="add">
          <pc:chgData name="Nele Kempenaers" userId="S::nkempenaers@ad.ua.ac.be::2c022001-d211-455f-9142-0f84ea8a7be5" providerId="AD" clId="Web-{C4D3F619-50C6-5606-BC31-2EA601EA470D}" dt="2024-08-20T18:14:48.559" v="12"/>
          <pc:sldLayoutMkLst>
            <pc:docMk/>
            <pc:sldMasterMk cId="0" sldId="2147483777"/>
            <pc:sldLayoutMk cId="3087113311" sldId="2147484132"/>
          </pc:sldLayoutMkLst>
        </pc:sldLayoutChg>
        <pc:sldLayoutChg chg="add">
          <pc:chgData name="Nele Kempenaers" userId="S::nkempenaers@ad.ua.ac.be::2c022001-d211-455f-9142-0f84ea8a7be5" providerId="AD" clId="Web-{C4D3F619-50C6-5606-BC31-2EA601EA470D}" dt="2024-08-20T18:14:48.575" v="14"/>
          <pc:sldLayoutMkLst>
            <pc:docMk/>
            <pc:sldMasterMk cId="0" sldId="2147483777"/>
            <pc:sldLayoutMk cId="2650474243" sldId="2147484133"/>
          </pc:sldLayoutMkLst>
        </pc:sldLayoutChg>
        <pc:sldLayoutChg chg="add">
          <pc:chgData name="Nele Kempenaers" userId="S::nkempenaers@ad.ua.ac.be::2c022001-d211-455f-9142-0f84ea8a7be5" providerId="AD" clId="Web-{C4D3F619-50C6-5606-BC31-2EA601EA470D}" dt="2024-08-20T18:14:48.638" v="20"/>
          <pc:sldLayoutMkLst>
            <pc:docMk/>
            <pc:sldMasterMk cId="0" sldId="2147483777"/>
            <pc:sldLayoutMk cId="3563635607" sldId="2147484134"/>
          </pc:sldLayoutMkLst>
        </pc:sldLayoutChg>
        <pc:sldLayoutChg chg="add">
          <pc:chgData name="Nele Kempenaers" userId="S::nkempenaers@ad.ua.ac.be::2c022001-d211-455f-9142-0f84ea8a7be5" providerId="AD" clId="Web-{C4D3F619-50C6-5606-BC31-2EA601EA470D}" dt="2024-08-20T18:14:48.653" v="21"/>
          <pc:sldLayoutMkLst>
            <pc:docMk/>
            <pc:sldMasterMk cId="0" sldId="2147483777"/>
            <pc:sldLayoutMk cId="271574089" sldId="2147484135"/>
          </pc:sldLayoutMkLst>
        </pc:sldLayoutChg>
        <pc:sldLayoutChg chg="add">
          <pc:chgData name="Nele Kempenaers" userId="S::nkempenaers@ad.ua.ac.be::2c022001-d211-455f-9142-0f84ea8a7be5" providerId="AD" clId="Web-{C4D3F619-50C6-5606-BC31-2EA601EA470D}" dt="2024-08-20T18:19:26.833" v="42"/>
          <pc:sldLayoutMkLst>
            <pc:docMk/>
            <pc:sldMasterMk cId="0" sldId="2147483777"/>
            <pc:sldLayoutMk cId="1138378139" sldId="2147484136"/>
          </pc:sldLayoutMkLst>
        </pc:sldLayoutChg>
        <pc:sldLayoutChg chg="add">
          <pc:chgData name="Nele Kempenaers" userId="S::nkempenaers@ad.ua.ac.be::2c022001-d211-455f-9142-0f84ea8a7be5" providerId="AD" clId="Web-{C4D3F619-50C6-5606-BC31-2EA601EA470D}" dt="2024-08-20T18:19:26.911" v="51"/>
          <pc:sldLayoutMkLst>
            <pc:docMk/>
            <pc:sldMasterMk cId="0" sldId="2147483777"/>
            <pc:sldLayoutMk cId="1496932992" sldId="2147484137"/>
          </pc:sldLayoutMkLst>
        </pc:sldLayoutChg>
      </pc:sldMasterChg>
    </pc:docChg>
  </pc:docChgLst>
  <pc:docChgLst>
    <pc:chgData name="Nele Kempenaers" userId="S::nkempenaers@ad.ua.ac.be::2c022001-d211-455f-9142-0f84ea8a7be5" providerId="AD" clId="Web-{34C91B99-C904-BCC0-E86D-D9BACA3661DC}"/>
    <pc:docChg chg="delSld modSld">
      <pc:chgData name="Nele Kempenaers" userId="S::nkempenaers@ad.ua.ac.be::2c022001-d211-455f-9142-0f84ea8a7be5" providerId="AD" clId="Web-{34C91B99-C904-BCC0-E86D-D9BACA3661DC}" dt="2024-08-20T18:37:19.962" v="7" actId="20577"/>
      <pc:docMkLst>
        <pc:docMk/>
      </pc:docMkLst>
      <pc:sldChg chg="modSp">
        <pc:chgData name="Nele Kempenaers" userId="S::nkempenaers@ad.ua.ac.be::2c022001-d211-455f-9142-0f84ea8a7be5" providerId="AD" clId="Web-{34C91B99-C904-BCC0-E86D-D9BACA3661DC}" dt="2024-08-20T18:37:19.962" v="7" actId="20577"/>
        <pc:sldMkLst>
          <pc:docMk/>
          <pc:sldMk cId="111897712" sldId="816"/>
        </pc:sldMkLst>
        <pc:spChg chg="mod">
          <ac:chgData name="Nele Kempenaers" userId="S::nkempenaers@ad.ua.ac.be::2c022001-d211-455f-9142-0f84ea8a7be5" providerId="AD" clId="Web-{34C91B99-C904-BCC0-E86D-D9BACA3661DC}" dt="2024-08-20T18:37:19.962" v="7" actId="20577"/>
          <ac:spMkLst>
            <pc:docMk/>
            <pc:sldMk cId="111897712" sldId="816"/>
            <ac:spMk id="66" creationId="{00000000-0000-0000-0000-000000000000}"/>
          </ac:spMkLst>
        </pc:spChg>
      </pc:sldChg>
      <pc:sldChg chg="modSp">
        <pc:chgData name="Nele Kempenaers" userId="S::nkempenaers@ad.ua.ac.be::2c022001-d211-455f-9142-0f84ea8a7be5" providerId="AD" clId="Web-{34C91B99-C904-BCC0-E86D-D9BACA3661DC}" dt="2024-08-20T18:36:30.913" v="6" actId="20577"/>
        <pc:sldMkLst>
          <pc:docMk/>
          <pc:sldMk cId="3250560659" sldId="826"/>
        </pc:sldMkLst>
        <pc:spChg chg="mod">
          <ac:chgData name="Nele Kempenaers" userId="S::nkempenaers@ad.ua.ac.be::2c022001-d211-455f-9142-0f84ea8a7be5" providerId="AD" clId="Web-{34C91B99-C904-BCC0-E86D-D9BACA3661DC}" dt="2024-08-20T18:36:30.913" v="6" actId="20577"/>
          <ac:spMkLst>
            <pc:docMk/>
            <pc:sldMk cId="3250560659" sldId="826"/>
            <ac:spMk id="3" creationId="{4F4825B0-6FC6-8DD5-CF37-0C0150B47B75}"/>
          </ac:spMkLst>
        </pc:spChg>
      </pc:sldChg>
      <pc:sldChg chg="modSp">
        <pc:chgData name="Nele Kempenaers" userId="S::nkempenaers@ad.ua.ac.be::2c022001-d211-455f-9142-0f84ea8a7be5" providerId="AD" clId="Web-{34C91B99-C904-BCC0-E86D-D9BACA3661DC}" dt="2024-08-20T18:36:14.131" v="4" actId="20577"/>
        <pc:sldMkLst>
          <pc:docMk/>
          <pc:sldMk cId="533143721" sldId="827"/>
        </pc:sldMkLst>
        <pc:spChg chg="mod">
          <ac:chgData name="Nele Kempenaers" userId="S::nkempenaers@ad.ua.ac.be::2c022001-d211-455f-9142-0f84ea8a7be5" providerId="AD" clId="Web-{34C91B99-C904-BCC0-E86D-D9BACA3661DC}" dt="2024-08-20T18:36:14.131" v="4" actId="20577"/>
          <ac:spMkLst>
            <pc:docMk/>
            <pc:sldMk cId="533143721" sldId="827"/>
            <ac:spMk id="3" creationId="{89477A1A-7FC9-3C13-4205-DB939B737850}"/>
          </ac:spMkLst>
        </pc:spChg>
      </pc:sldChg>
      <pc:sldChg chg="del">
        <pc:chgData name="Nele Kempenaers" userId="S::nkempenaers@ad.ua.ac.be::2c022001-d211-455f-9142-0f84ea8a7be5" providerId="AD" clId="Web-{34C91B99-C904-BCC0-E86D-D9BACA3661DC}" dt="2024-08-20T18:35:21.407" v="0"/>
        <pc:sldMkLst>
          <pc:docMk/>
          <pc:sldMk cId="2871330705" sldId="833"/>
        </pc:sldMkLst>
      </pc:sldChg>
      <pc:sldChg chg="del">
        <pc:chgData name="Nele Kempenaers" userId="S::nkempenaers@ad.ua.ac.be::2c022001-d211-455f-9142-0f84ea8a7be5" providerId="AD" clId="Web-{34C91B99-C904-BCC0-E86D-D9BACA3661DC}" dt="2024-08-20T18:35:32.266" v="1"/>
        <pc:sldMkLst>
          <pc:docMk/>
          <pc:sldMk cId="1767849819" sldId="838"/>
        </pc:sldMkLst>
      </pc:sldChg>
    </pc:docChg>
  </pc:docChgLst>
  <pc:docChgLst>
    <pc:chgData name="Nele Kempenaers" userId="S::nkempenaers@ad.ua.ac.be::2c022001-d211-455f-9142-0f84ea8a7be5" providerId="AD" clId="Web-{436F1602-9A24-715A-283F-CCEDB4769B70}"/>
    <pc:docChg chg="modSld">
      <pc:chgData name="Nele Kempenaers" userId="S::nkempenaers@ad.ua.ac.be::2c022001-d211-455f-9142-0f84ea8a7be5" providerId="AD" clId="Web-{436F1602-9A24-715A-283F-CCEDB4769B70}" dt="2024-08-21T08:58:57.319" v="2" actId="20577"/>
      <pc:docMkLst>
        <pc:docMk/>
      </pc:docMkLst>
      <pc:sldChg chg="modSp">
        <pc:chgData name="Nele Kempenaers" userId="S::nkempenaers@ad.ua.ac.be::2c022001-d211-455f-9142-0f84ea8a7be5" providerId="AD" clId="Web-{436F1602-9A24-715A-283F-CCEDB4769B70}" dt="2024-08-21T08:58:57.319" v="2" actId="20577"/>
        <pc:sldMkLst>
          <pc:docMk/>
          <pc:sldMk cId="0" sldId="773"/>
        </pc:sldMkLst>
        <pc:spChg chg="mod">
          <ac:chgData name="Nele Kempenaers" userId="S::nkempenaers@ad.ua.ac.be::2c022001-d211-455f-9142-0f84ea8a7be5" providerId="AD" clId="Web-{436F1602-9A24-715A-283F-CCEDB4769B70}" dt="2024-08-21T08:58:57.319" v="2" actId="20577"/>
          <ac:spMkLst>
            <pc:docMk/>
            <pc:sldMk cId="0" sldId="773"/>
            <ac:spMk id="9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C489C-4042-734B-B1B2-DD6D4BCBBBBC}" type="datetimeFigureOut">
              <a:rPr lang="nl-BE" smtClean="0"/>
              <a:t>21/08/2024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6AF00E-E137-3449-830E-0618344EDA2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8574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captiongenerator.com/1544462/Conversation-class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hr58Yu0yDs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263" y="771525"/>
            <a:ext cx="6664325" cy="3749675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41762"/>
            <a:ext cx="4984962" cy="441426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en-US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486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0fb3973b1b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0fb3973b1b_1_17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0fb3973b1b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0fb3973b1b_1_23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07d3563c7a_0_11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g107d3563c7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0fb3973b1b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0fb3973b1b_1_29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0fb3973b1b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0fb3973b1b_1_35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0fdc59d8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0fdc59d8d3_0_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0fdc59d8d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0fdc59d8d3_0_5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0fdc59d8d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0fdc59d8d3_0_1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0fdc59d8d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0fdc59d8d3_0_27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0fdc59d8d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0fdc59d8d3_0_15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AF00E-E137-3449-830E-0618344EDA25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7045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0fdc59d8d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0fdc59d8d3_0_2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8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2" name="Google Shape;20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75" cy="372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155b8d0b4a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g1155b8d0b4a_0_13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155b8d0b4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g1155b8d0b4a_0_19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0f9c63f5e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0f9c63f5ed_0_1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0f9c63f5e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0f9c63f5ed_0_7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0f9c63f5e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0f9c63f5ed_0_16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0f9c63f5e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0f9c63f5ed_0_21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0f9c63f5ed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0f9c63f5ed_0_27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6b347ed5d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16b347ed5d7_0_66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47689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0f9c63f5ed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0f9c63f5ed_0_27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79761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0f9c63f5ed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0f9c63f5ed_0_33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155b8d0b4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g1155b8d0b4a_0_24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0f9c63f5ed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0f9c63f5ed_0_39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155b8d0b4a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1155b8d0b4a_0_29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155b8d0b4a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1155b8d0b4a_0_34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0f9c63f5ed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0f9c63f5ed_0_45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155b8d0b4a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g1155b8d0b4a_0_43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0f9c63f5e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0f9c63f5ed_0_5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0f9c63f5e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0f9c63f5ed_0_55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" name="Google Shape;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0f9c63f5ed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0f9c63f5ed_0_6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0fe47c325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0fe47c325b_0_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0f9c63f5e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0f9c63f5ed_0_65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" name="Google Shape;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5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6" name="Google Shape;7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6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7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f734149d4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gf734149d4f_0_1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8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0fb3973b1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0fb3973b1b_1_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9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a2eb276875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a2eb276875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a2eb27688c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a2eb27688c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https://captiongenerator.com/1544462/Conversation-class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a2eb27688c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a2eb27688c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a2eb27688c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a2eb27688c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a2eb27688c_1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a2eb27688c_1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a2eb27688c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a2eb27688c_1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https://www.youtube.com/watch?v=-hr58Yu0yDs</a:t>
            </a:r>
            <a:r>
              <a:rPr lang="en" dirty="0"/>
              <a:t> (universal expressions of emotions)</a:t>
            </a:r>
            <a:endParaRPr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a2eb27688c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a2eb27688c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a2eb276875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2a2eb276875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0766ce8635_1_3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0" name="Google Shape;80;g10766ce8635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a2eb27688c_3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2a2eb27688c_3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a2eb27688c_3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g2a2eb27688c_3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a2eb27688c_3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2a2eb27688c_3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g2a2eb27688c_3_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66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a2eb27688c_3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2a2eb27688c_3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g2a2eb27688c_3_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67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a2eb27688c_3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2a2eb27688c_3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g2a2eb27688c_3_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68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a2eb27688c_3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g2a2eb27688c_3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a2eb27688c_3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2a2eb27688c_3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g2a2eb27688c_3_1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70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1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2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3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0766ce8635_2_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" name="Google Shape;94;g10766ce863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" name="Google Shape;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5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9" name="Google Shape;6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0fb3973b1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g20fb3973b1b_1_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0766ce8635_1_3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0" name="Google Shape;80;g10766ce8635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0766ce8635_1_1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6" name="Google Shape;86;g10766ce8635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0766ce8635_2_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10766ce863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8469526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07d3563c7a_0_5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6" name="Google Shape;106;g107d3563c7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75" cy="372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0fb3973b1b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0fb3973b1b_1_11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75" cy="372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75" cy="372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75" cy="372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411042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09033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410309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0fb3973b1b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g20fb3973b1b_1_11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0fb3973b1b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g20fb3973b1b_1_23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0fdc59d8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g20fdc59d8d3_0_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0fb3973b1b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0fb3973b1b_1_6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75" cy="372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0fdc59d8d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g20fdc59d8d3_0_5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8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1" name="Google Shape;18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6b347ed5d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16b347ed5d7_0_66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390473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6b347ed5d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16b347ed5d7_0_66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229921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6b347ed5d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16b347ed5d7_0_66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8412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enke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2A766-FA6C-4E42-BAD1-58E378599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</a:t>
            </a:r>
            <a:r>
              <a:rPr lang="en-GB" err="1"/>
              <a:t>mastertitel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1DCFB5-39F0-E04F-B592-B890194C07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1F0EA669-8677-CD4C-AD8D-C4852AC0E3E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74638" indent="-274638">
              <a:buClr>
                <a:schemeClr val="accent2"/>
              </a:buClr>
              <a:buSzPct val="75000"/>
              <a:buFont typeface="Wingdings" pitchFamily="2" charset="2"/>
              <a:buChar char="§"/>
              <a:tabLst/>
              <a:defRPr b="1" i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>
              <a:buSzPct val="75000"/>
              <a:buFont typeface="Wingdings" pitchFamily="2" charset="2"/>
              <a:buChar char="§"/>
              <a:defRPr sz="2400" b="0" i="0">
                <a:solidFill>
                  <a:schemeClr val="accent1"/>
                </a:solidFill>
                <a:latin typeface="+mn-lt"/>
                <a:cs typeface="Calibri Light" panose="020F0302020204030204" pitchFamily="34" charset="0"/>
              </a:defRPr>
            </a:lvl2pPr>
            <a:lvl3pPr>
              <a:defRPr>
                <a:solidFill>
                  <a:schemeClr val="accent1"/>
                </a:solidFill>
                <a:latin typeface="+mn-lt"/>
              </a:defRPr>
            </a:lvl3pPr>
            <a:lvl4pPr>
              <a:defRPr>
                <a:solidFill>
                  <a:schemeClr val="accent1"/>
                </a:solidFill>
                <a:latin typeface="+mn-lt"/>
              </a:defRPr>
            </a:lvl4pPr>
          </a:lstStyle>
          <a:p>
            <a:r>
              <a:rPr lang="nl-NL"/>
              <a:t>Eerste niveau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5632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3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3DA42F-3FB6-ED4E-BB67-A10574D209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inhoud 19">
            <a:extLst>
              <a:ext uri="{FF2B5EF4-FFF2-40B4-BE49-F238E27FC236}">
                <a16:creationId xmlns:a16="http://schemas.microsoft.com/office/drawing/2014/main" id="{C001DE70-4479-594D-A26D-6DB2E92A0AF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2724" y="4184248"/>
            <a:ext cx="3434216" cy="2050586"/>
          </a:xfrm>
        </p:spPr>
        <p:txBody>
          <a:bodyPr lIns="0" tIns="0" rIns="0" bIns="0"/>
          <a:lstStyle>
            <a:lvl1pPr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5" name="Tijdelijke aanduiding voor inhoud 19">
            <a:extLst>
              <a:ext uri="{FF2B5EF4-FFF2-40B4-BE49-F238E27FC236}">
                <a16:creationId xmlns:a16="http://schemas.microsoft.com/office/drawing/2014/main" id="{67FEAD4B-4784-944D-8A3A-6F8F05B2424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379572" y="4184248"/>
            <a:ext cx="3444601" cy="2053040"/>
          </a:xfrm>
        </p:spPr>
        <p:txBody>
          <a:bodyPr lIns="0" tIns="0" rIns="0" bIns="0"/>
          <a:lstStyle>
            <a:lvl1pPr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6" name="Tijdelijke aanduiding voor inhoud 19">
            <a:extLst>
              <a:ext uri="{FF2B5EF4-FFF2-40B4-BE49-F238E27FC236}">
                <a16:creationId xmlns:a16="http://schemas.microsoft.com/office/drawing/2014/main" id="{9200DA6C-1B4D-7949-8FFA-3FD5A35A038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125016" y="4184248"/>
            <a:ext cx="3422523" cy="2053040"/>
          </a:xfrm>
        </p:spPr>
        <p:txBody>
          <a:bodyPr lIns="0" tIns="0" rIns="0" bIns="0"/>
          <a:lstStyle>
            <a:lvl1pPr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AA798DC2-15C2-744D-A0DA-FBAD9971D4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7770" y="3547641"/>
            <a:ext cx="3457018" cy="522288"/>
          </a:xfrm>
        </p:spPr>
        <p:txBody>
          <a:bodyPr lIns="0" tIns="0" rIns="0" bIns="0">
            <a:normAutofit/>
          </a:bodyPr>
          <a:lstStyle>
            <a:lvl1pPr algn="l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45C6B10F-3A7A-0A4C-A932-1D4E1382BF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3711" y="3547641"/>
            <a:ext cx="3423828" cy="522288"/>
          </a:xfrm>
        </p:spPr>
        <p:txBody>
          <a:bodyPr lIns="0" tIns="0" rIns="0" bIns="0">
            <a:normAutofit/>
          </a:bodyPr>
          <a:lstStyle>
            <a:lvl1pPr algn="l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999ECC60-AB72-8647-A135-FB0CF98082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724" y="3547641"/>
            <a:ext cx="3435526" cy="522288"/>
          </a:xfrm>
        </p:spPr>
        <p:txBody>
          <a:bodyPr lIns="0" tIns="0" rIns="0" bIns="0">
            <a:normAutofit/>
          </a:bodyPr>
          <a:lstStyle>
            <a:lvl1pPr algn="l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9EEB3BC6-5818-4244-A78C-1A7B9F04BE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723" y="643266"/>
            <a:ext cx="3447151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  <p:sp>
        <p:nvSpPr>
          <p:cNvPr id="12" name="Picture Placeholder 20">
            <a:extLst>
              <a:ext uri="{FF2B5EF4-FFF2-40B4-BE49-F238E27FC236}">
                <a16:creationId xmlns:a16="http://schemas.microsoft.com/office/drawing/2014/main" id="{816787A9-2DFD-A54D-B3D1-B9387B7C893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81068" y="643266"/>
            <a:ext cx="3447151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2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  <p:sp>
        <p:nvSpPr>
          <p:cNvPr id="13" name="Picture Placeholder 21">
            <a:extLst>
              <a:ext uri="{FF2B5EF4-FFF2-40B4-BE49-F238E27FC236}">
                <a16:creationId xmlns:a16="http://schemas.microsoft.com/office/drawing/2014/main" id="{B04326B7-E91B-9740-A418-C88B2E74C60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28098" y="643266"/>
            <a:ext cx="3447151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2180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3pictogra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D96712-8A94-CB4B-8CE6-B7A18FB19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inhoud 19">
            <a:extLst>
              <a:ext uri="{FF2B5EF4-FFF2-40B4-BE49-F238E27FC236}">
                <a16:creationId xmlns:a16="http://schemas.microsoft.com/office/drawing/2014/main" id="{CEE21860-5FC5-0A4C-BF9F-FA989D78CDF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1466" y="4248036"/>
            <a:ext cx="3439464" cy="1989251"/>
          </a:xfrm>
        </p:spPr>
        <p:txBody>
          <a:bodyPr lIns="0" tIns="0" rIns="0" bIns="0"/>
          <a:lstStyle>
            <a:lvl1pPr algn="ctr"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5" name="Tijdelijke aanduiding voor afbeelding 33">
            <a:extLst>
              <a:ext uri="{FF2B5EF4-FFF2-40B4-BE49-F238E27FC236}">
                <a16:creationId xmlns:a16="http://schemas.microsoft.com/office/drawing/2014/main" id="{9BF78AC3-F061-4145-A432-3FB7391D0F0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14198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1600" b="1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6" name="Tijdelijke aanduiding voor afbeelding 33">
            <a:extLst>
              <a:ext uri="{FF2B5EF4-FFF2-40B4-BE49-F238E27FC236}">
                <a16:creationId xmlns:a16="http://schemas.microsoft.com/office/drawing/2014/main" id="{AAA97E2B-5188-B740-8501-2BF96B4796A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253126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16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7" name="Tijdelijke aanduiding voor afbeelding 33">
            <a:extLst>
              <a:ext uri="{FF2B5EF4-FFF2-40B4-BE49-F238E27FC236}">
                <a16:creationId xmlns:a16="http://schemas.microsoft.com/office/drawing/2014/main" id="{6410F448-44B9-E245-8CA2-3AC4F6FCD9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005909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16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C9026212-289C-F34A-A4D7-E30D294D41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810" y="3725749"/>
            <a:ext cx="3440776" cy="522288"/>
          </a:xfrm>
        </p:spPr>
        <p:txBody>
          <a:bodyPr lIns="0" tIns="0" rIns="0" bIns="0">
            <a:normAutofit/>
          </a:bodyPr>
          <a:lstStyle>
            <a:lvl1pPr algn="ctr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0" name="Tijdelijke aanduiding voor inhoud 19">
            <a:extLst>
              <a:ext uri="{FF2B5EF4-FFF2-40B4-BE49-F238E27FC236}">
                <a16:creationId xmlns:a16="http://schemas.microsoft.com/office/drawing/2014/main" id="{BAE77478-3281-CE4C-A99F-3E6F4A49E17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123177" y="4248037"/>
            <a:ext cx="3439464" cy="1989251"/>
          </a:xfrm>
        </p:spPr>
        <p:txBody>
          <a:bodyPr lIns="0" tIns="0" rIns="0" bIns="0"/>
          <a:lstStyle>
            <a:lvl1pPr algn="ctr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642A680A-1625-824E-8281-465F0A135B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2521" y="3725750"/>
            <a:ext cx="3440776" cy="522288"/>
          </a:xfrm>
        </p:spPr>
        <p:txBody>
          <a:bodyPr lIns="0" tIns="0" rIns="0" bIns="0">
            <a:normAutofit/>
          </a:bodyPr>
          <a:lstStyle>
            <a:lvl1pPr algn="ctr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2" name="Tijdelijke aanduiding voor inhoud 19">
            <a:extLst>
              <a:ext uri="{FF2B5EF4-FFF2-40B4-BE49-F238E27FC236}">
                <a16:creationId xmlns:a16="http://schemas.microsoft.com/office/drawing/2014/main" id="{050AED9D-9374-024A-95E7-51259149F7B6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370394" y="4226560"/>
            <a:ext cx="3439464" cy="1989251"/>
          </a:xfrm>
        </p:spPr>
        <p:txBody>
          <a:bodyPr lIns="0" tIns="0" rIns="0" bIns="0"/>
          <a:lstStyle>
            <a:lvl1pPr algn="ctr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466E1215-57EE-734D-95D4-32CDFD6B77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69738" y="3704273"/>
            <a:ext cx="3440776" cy="522288"/>
          </a:xfrm>
        </p:spPr>
        <p:txBody>
          <a:bodyPr lIns="0" tIns="0" rIns="0" bIns="0">
            <a:normAutofit/>
          </a:bodyPr>
          <a:lstStyle>
            <a:lvl1pPr algn="ctr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9231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6pictogra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64A23-42F4-0341-A372-ED0B454B67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inhoud 19">
            <a:extLst>
              <a:ext uri="{FF2B5EF4-FFF2-40B4-BE49-F238E27FC236}">
                <a16:creationId xmlns:a16="http://schemas.microsoft.com/office/drawing/2014/main" id="{A56CA53A-2F47-F94E-BBC9-739AF3FD799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339266" y="2133247"/>
            <a:ext cx="2406350" cy="1404432"/>
          </a:xfrm>
        </p:spPr>
        <p:txBody>
          <a:bodyPr lIns="0" tIns="0" rIns="0" bIns="0"/>
          <a:lstStyle>
            <a:lvl1pPr algn="l"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5" name="Tijdelijke aanduiding voor afbeelding 33">
            <a:extLst>
              <a:ext uri="{FF2B5EF4-FFF2-40B4-BE49-F238E27FC236}">
                <a16:creationId xmlns:a16="http://schemas.microsoft.com/office/drawing/2014/main" id="{19D3F277-1732-274A-BDAC-F3BB5EB733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0664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sz="8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6" name="Tijdelijke aanduiding voor inhoud 19">
            <a:extLst>
              <a:ext uri="{FF2B5EF4-FFF2-40B4-BE49-F238E27FC236}">
                <a16:creationId xmlns:a16="http://schemas.microsoft.com/office/drawing/2014/main" id="{9D9A0FC3-0D38-0441-BB3C-75F8A95AF94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70977" y="2133247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7" name="Tijdelijke aanduiding voor afbeelding 33">
            <a:extLst>
              <a:ext uri="{FF2B5EF4-FFF2-40B4-BE49-F238E27FC236}">
                <a16:creationId xmlns:a16="http://schemas.microsoft.com/office/drawing/2014/main" id="{C73DE83C-1825-BF4A-A473-AF62420F8C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10221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8" name="Tijdelijke aanduiding voor inhoud 19">
            <a:extLst>
              <a:ext uri="{FF2B5EF4-FFF2-40B4-BE49-F238E27FC236}">
                <a16:creationId xmlns:a16="http://schemas.microsoft.com/office/drawing/2014/main" id="{2045FFF3-F25B-614B-A526-AC100D6B9B0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815080" y="2133247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9" name="Tijdelijke aanduiding voor afbeelding 33">
            <a:extLst>
              <a:ext uri="{FF2B5EF4-FFF2-40B4-BE49-F238E27FC236}">
                <a16:creationId xmlns:a16="http://schemas.microsoft.com/office/drawing/2014/main" id="{64A41B62-3349-A641-9E85-33C3E278DD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41330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8F6B30C-94E8-264F-86F5-31D0E47D724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058585" y="1411391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261850B4-D4F1-234A-9F22-195572228DA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802688" y="1411391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DCDD9BD6-DB58-C84C-BD3C-F9652F4D492B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326874" y="1411391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  <p:sp>
        <p:nvSpPr>
          <p:cNvPr id="14" name="Tijdelijke aanduiding voor inhoud 19">
            <a:extLst>
              <a:ext uri="{FF2B5EF4-FFF2-40B4-BE49-F238E27FC236}">
                <a16:creationId xmlns:a16="http://schemas.microsoft.com/office/drawing/2014/main" id="{0385125A-3379-2746-BD83-583F817C5CC6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1339266" y="4585989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15" name="Tijdelijke aanduiding voor afbeelding 33">
            <a:extLst>
              <a:ext uri="{FF2B5EF4-FFF2-40B4-BE49-F238E27FC236}">
                <a16:creationId xmlns:a16="http://schemas.microsoft.com/office/drawing/2014/main" id="{965879DE-F296-964E-A952-9184C5050EF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30664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16" name="Tijdelijke aanduiding voor inhoud 19">
            <a:extLst>
              <a:ext uri="{FF2B5EF4-FFF2-40B4-BE49-F238E27FC236}">
                <a16:creationId xmlns:a16="http://schemas.microsoft.com/office/drawing/2014/main" id="{2459C232-5B0E-134D-B9C4-9B40E0751E2B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070977" y="4585989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17" name="Tijdelijke aanduiding voor afbeelding 33">
            <a:extLst>
              <a:ext uri="{FF2B5EF4-FFF2-40B4-BE49-F238E27FC236}">
                <a16:creationId xmlns:a16="http://schemas.microsoft.com/office/drawing/2014/main" id="{D15EA347-33D1-EE4E-9464-3CF0EAE3CC0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410221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18" name="Tijdelijke aanduiding voor inhoud 19">
            <a:extLst>
              <a:ext uri="{FF2B5EF4-FFF2-40B4-BE49-F238E27FC236}">
                <a16:creationId xmlns:a16="http://schemas.microsoft.com/office/drawing/2014/main" id="{FA64A415-5531-2B4D-907A-7C688388BF90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815080" y="4585989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19" name="Tijdelijke aanduiding voor afbeelding 33">
            <a:extLst>
              <a:ext uri="{FF2B5EF4-FFF2-40B4-BE49-F238E27FC236}">
                <a16:creationId xmlns:a16="http://schemas.microsoft.com/office/drawing/2014/main" id="{4EC1974C-2EB3-274B-A88C-617CC7414E5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141330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330314A6-BF29-EC42-BF75-622C5286D53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5058585" y="3864133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D6D76FCC-D508-DD4F-BB82-48A5BCC54578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8802688" y="3864133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125E4E80-E44F-EA4F-8054-6AB42A8470B4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326874" y="3864133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</p:spTree>
    <p:extLst>
      <p:ext uri="{BB962C8B-B14F-4D97-AF65-F5344CB8AC3E}">
        <p14:creationId xmlns:p14="http://schemas.microsoft.com/office/powerpoint/2010/main" val="4149166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-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906A4-C8C0-BA4F-A09B-9014BCE49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</a:t>
            </a:r>
            <a:r>
              <a:rPr lang="en-GB" err="1"/>
              <a:t>mastertitel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76E971-EE47-7745-ACA8-1DEF0415F3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grafiek 4">
            <a:extLst>
              <a:ext uri="{FF2B5EF4-FFF2-40B4-BE49-F238E27FC236}">
                <a16:creationId xmlns:a16="http://schemas.microsoft.com/office/drawing/2014/main" id="{967EE9E6-2701-5E4F-A341-5478485FBD82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623889" y="1578459"/>
            <a:ext cx="10944224" cy="4658829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als u een object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2753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grafieken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F6014-7DB0-CF4A-88E9-463AB221A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</a:t>
            </a:r>
            <a:r>
              <a:rPr lang="en-GB" err="1"/>
              <a:t>mastertitel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45457A-9933-1149-9392-ABAF631B7C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grafiek 4">
            <a:extLst>
              <a:ext uri="{FF2B5EF4-FFF2-40B4-BE49-F238E27FC236}">
                <a16:creationId xmlns:a16="http://schemas.microsoft.com/office/drawing/2014/main" id="{3AF460E3-37FD-6B4C-86A1-EEC95DD40B34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623889" y="2760663"/>
            <a:ext cx="10944224" cy="3476625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als u een object wilt toevoegen</a:t>
            </a:r>
            <a:endParaRPr lang="nl-BE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A507705-E8A5-0A44-A7D0-4ECFDD43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690688"/>
            <a:ext cx="10936287" cy="885825"/>
          </a:xfrm>
        </p:spPr>
        <p:txBody>
          <a:bodyPr/>
          <a:lstStyle>
            <a:lvl1pPr>
              <a:defRPr b="0" i="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nl-NL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3683614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Antwerpen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0802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2" y="1884660"/>
            <a:ext cx="10494433" cy="1524000"/>
          </a:xfrm>
        </p:spPr>
        <p:txBody>
          <a:bodyPr anchor="b"/>
          <a:lstStyle>
            <a:lvl1pPr algn="ctr">
              <a:defRPr sz="45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844552" y="3599160"/>
            <a:ext cx="10494433" cy="12700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7E002F"/>
                </a:solidFill>
              </a:defRPr>
            </a:lvl1pPr>
          </a:lstStyle>
          <a:p>
            <a:r>
              <a:rPr lang="nl-NL"/>
              <a:t>Klik om het opmaakprofiel van de modelondertitel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19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79270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4551" y="2411413"/>
            <a:ext cx="5145616" cy="355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368" y="2411413"/>
            <a:ext cx="5145617" cy="355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769328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onlytext">
  <p:cSld name="UAntwerpen_only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8923493" y="63391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Noto Sans"/>
              <a:buChar char="▪"/>
              <a:defRPr sz="2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8645" algn="l">
              <a:lnSpc>
                <a:spcPct val="100000"/>
              </a:lnSpc>
              <a:spcBef>
                <a:spcPts val="347"/>
              </a:spcBef>
              <a:spcAft>
                <a:spcPts val="0"/>
              </a:spcAft>
              <a:buSzPts val="1733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241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beelden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B9851-093E-A241-B582-F0998CFFFE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041CBA9C-BD5E-424C-93BC-60164869E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4313" y="620713"/>
            <a:ext cx="5003800" cy="1385085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inhoud 19">
            <a:extLst>
              <a:ext uri="{FF2B5EF4-FFF2-40B4-BE49-F238E27FC236}">
                <a16:creationId xmlns:a16="http://schemas.microsoft.com/office/drawing/2014/main" id="{BE210D56-4E21-934F-8202-FD47D01F6AA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564313" y="2272145"/>
            <a:ext cx="5003800" cy="3965142"/>
          </a:xfrm>
        </p:spPr>
        <p:txBody>
          <a:bodyPr lIns="0" tIns="0" rIns="0" bIns="0"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971C9B50-FEE3-1047-A14B-9C8C2F5D606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9" y="620713"/>
            <a:ext cx="5145732" cy="5616575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5732" h="5616575">
                <a:moveTo>
                  <a:pt x="0" y="0"/>
                </a:moveTo>
                <a:lnTo>
                  <a:pt x="5145732" y="0"/>
                </a:lnTo>
                <a:lnTo>
                  <a:pt x="514573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148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wideimageandtext">
  <p:cSld name="UAntwerpen_wideimageand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>
            <a:spLocks noGrp="1"/>
          </p:cNvSpPr>
          <p:nvPr>
            <p:ph type="sldNum" idx="12"/>
          </p:nvPr>
        </p:nvSpPr>
        <p:spPr>
          <a:xfrm>
            <a:off x="8923493" y="63391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title"/>
          </p:nvPr>
        </p:nvSpPr>
        <p:spPr>
          <a:xfrm>
            <a:off x="623887" y="3981389"/>
            <a:ext cx="10934529" cy="66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body" idx="1"/>
          </p:nvPr>
        </p:nvSpPr>
        <p:spPr>
          <a:xfrm>
            <a:off x="623888" y="4857371"/>
            <a:ext cx="10934529" cy="1379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>
            <a:spLocks noGrp="1"/>
          </p:cNvSpPr>
          <p:nvPr>
            <p:ph type="pic" idx="2"/>
          </p:nvPr>
        </p:nvSpPr>
        <p:spPr>
          <a:xfrm>
            <a:off x="623888" y="620713"/>
            <a:ext cx="10934529" cy="3150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6614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titleredfull">
  <p:cSld name="UAntwerpen_titleredfull">
    <p:bg>
      <p:bgPr>
        <a:solidFill>
          <a:schemeClr val="accent2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7"/>
          <p:cNvSpPr txBox="1">
            <a:spLocks noGrp="1"/>
          </p:cNvSpPr>
          <p:nvPr>
            <p:ph type="title"/>
          </p:nvPr>
        </p:nvSpPr>
        <p:spPr>
          <a:xfrm>
            <a:off x="623888" y="2737623"/>
            <a:ext cx="109442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sz="6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body" idx="1"/>
          </p:nvPr>
        </p:nvSpPr>
        <p:spPr>
          <a:xfrm>
            <a:off x="623888" y="4471987"/>
            <a:ext cx="10944225" cy="106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" name="Google Shape;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81600" y="1613587"/>
            <a:ext cx="1828800" cy="53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9619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Titel en objec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0"/>
          <p:cNvSpPr txBox="1">
            <a:spLocks noGrp="1"/>
          </p:cNvSpPr>
          <p:nvPr>
            <p:ph type="body" idx="1"/>
          </p:nvPr>
        </p:nvSpPr>
        <p:spPr>
          <a:xfrm>
            <a:off x="623888" y="1604479"/>
            <a:ext cx="10944226" cy="62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1pPr>
            <a:lvl2pPr marL="914400" lvl="1" indent="-338645" algn="l">
              <a:lnSpc>
                <a:spcPct val="100000"/>
              </a:lnSpc>
              <a:spcBef>
                <a:spcPts val="347"/>
              </a:spcBef>
              <a:spcAft>
                <a:spcPts val="0"/>
              </a:spcAft>
              <a:buSzPts val="1733"/>
              <a:buChar char="•"/>
              <a:defRPr/>
            </a:lvl2pPr>
            <a:lvl3pPr marL="1371600" lvl="2" indent="-338645" algn="l">
              <a:lnSpc>
                <a:spcPct val="100000"/>
              </a:lnSpc>
              <a:spcBef>
                <a:spcPts val="347"/>
              </a:spcBef>
              <a:spcAft>
                <a:spcPts val="0"/>
              </a:spcAft>
              <a:buSzPts val="1733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97954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667"/>
              <a:buChar char="•"/>
              <a:defRPr/>
            </a:lvl6pPr>
            <a:lvl7pPr marL="3200400" lvl="6" indent="-397954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667"/>
              <a:buChar char="•"/>
              <a:defRPr/>
            </a:lvl7pPr>
            <a:lvl8pPr marL="3657600" lvl="7" indent="-397954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667"/>
              <a:buChar char="•"/>
              <a:defRPr/>
            </a:lvl8pPr>
            <a:lvl9pPr marL="4114800" lvl="8" indent="-397954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667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5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5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50"/>
          <p:cNvSpPr txBox="1">
            <a:spLocks noGrp="1"/>
          </p:cNvSpPr>
          <p:nvPr>
            <p:ph type="sldNum" idx="12"/>
          </p:nvPr>
        </p:nvSpPr>
        <p:spPr>
          <a:xfrm>
            <a:off x="8923493" y="63391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4922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6icons">
  <p:cSld name="UAntwerpen_6ico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2"/>
          <p:cNvSpPr txBox="1">
            <a:spLocks noGrp="1"/>
          </p:cNvSpPr>
          <p:nvPr>
            <p:ph type="sldNum" idx="12"/>
          </p:nvPr>
        </p:nvSpPr>
        <p:spPr>
          <a:xfrm>
            <a:off x="8923493" y="63391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body" idx="1"/>
          </p:nvPr>
        </p:nvSpPr>
        <p:spPr>
          <a:xfrm>
            <a:off x="1339266" y="2133247"/>
            <a:ext cx="2406350" cy="140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>
            <a:spLocks noGrp="1"/>
          </p:cNvSpPr>
          <p:nvPr>
            <p:ph type="pic" idx="2"/>
          </p:nvPr>
        </p:nvSpPr>
        <p:spPr>
          <a:xfrm>
            <a:off x="630664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sp>
      <p:sp>
        <p:nvSpPr>
          <p:cNvPr id="40" name="Google Shape;40;p32"/>
          <p:cNvSpPr txBox="1">
            <a:spLocks noGrp="1"/>
          </p:cNvSpPr>
          <p:nvPr>
            <p:ph type="body" idx="3"/>
          </p:nvPr>
        </p:nvSpPr>
        <p:spPr>
          <a:xfrm>
            <a:off x="5070977" y="2133247"/>
            <a:ext cx="2406350" cy="140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2"/>
          <p:cNvSpPr>
            <a:spLocks noGrp="1"/>
          </p:cNvSpPr>
          <p:nvPr>
            <p:ph type="pic" idx="4"/>
          </p:nvPr>
        </p:nvSpPr>
        <p:spPr>
          <a:xfrm>
            <a:off x="4410221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sp>
      <p:sp>
        <p:nvSpPr>
          <p:cNvPr id="42" name="Google Shape;42;p32"/>
          <p:cNvSpPr txBox="1">
            <a:spLocks noGrp="1"/>
          </p:cNvSpPr>
          <p:nvPr>
            <p:ph type="body" idx="5"/>
          </p:nvPr>
        </p:nvSpPr>
        <p:spPr>
          <a:xfrm>
            <a:off x="8815080" y="2133247"/>
            <a:ext cx="2406350" cy="140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2"/>
          <p:cNvSpPr>
            <a:spLocks noGrp="1"/>
          </p:cNvSpPr>
          <p:nvPr>
            <p:ph type="pic" idx="6"/>
          </p:nvPr>
        </p:nvSpPr>
        <p:spPr>
          <a:xfrm>
            <a:off x="8141330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sp>
      <p:sp>
        <p:nvSpPr>
          <p:cNvPr id="44" name="Google Shape;44;p32"/>
          <p:cNvSpPr txBox="1">
            <a:spLocks noGrp="1"/>
          </p:cNvSpPr>
          <p:nvPr>
            <p:ph type="body" idx="7"/>
          </p:nvPr>
        </p:nvSpPr>
        <p:spPr>
          <a:xfrm>
            <a:off x="5058585" y="1411391"/>
            <a:ext cx="2418742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  <a:defRPr sz="2200" b="1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8"/>
          </p:nvPr>
        </p:nvSpPr>
        <p:spPr>
          <a:xfrm>
            <a:off x="8802688" y="1411391"/>
            <a:ext cx="2418742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  <a:defRPr sz="2200" b="1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body" idx="9"/>
          </p:nvPr>
        </p:nvSpPr>
        <p:spPr>
          <a:xfrm>
            <a:off x="1326874" y="1411391"/>
            <a:ext cx="2418742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  <a:defRPr sz="2200" b="1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body" idx="13"/>
          </p:nvPr>
        </p:nvSpPr>
        <p:spPr>
          <a:xfrm>
            <a:off x="1339266" y="4585989"/>
            <a:ext cx="2406350" cy="140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>
            <a:spLocks noGrp="1"/>
          </p:cNvSpPr>
          <p:nvPr>
            <p:ph type="pic" idx="14"/>
          </p:nvPr>
        </p:nvSpPr>
        <p:spPr>
          <a:xfrm>
            <a:off x="630664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sp>
      <p:sp>
        <p:nvSpPr>
          <p:cNvPr id="49" name="Google Shape;49;p32"/>
          <p:cNvSpPr txBox="1">
            <a:spLocks noGrp="1"/>
          </p:cNvSpPr>
          <p:nvPr>
            <p:ph type="body" idx="15"/>
          </p:nvPr>
        </p:nvSpPr>
        <p:spPr>
          <a:xfrm>
            <a:off x="5070977" y="4585989"/>
            <a:ext cx="2406350" cy="140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>
            <a:spLocks noGrp="1"/>
          </p:cNvSpPr>
          <p:nvPr>
            <p:ph type="pic" idx="16"/>
          </p:nvPr>
        </p:nvSpPr>
        <p:spPr>
          <a:xfrm>
            <a:off x="4410221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sp>
      <p:sp>
        <p:nvSpPr>
          <p:cNvPr id="51" name="Google Shape;51;p32"/>
          <p:cNvSpPr txBox="1">
            <a:spLocks noGrp="1"/>
          </p:cNvSpPr>
          <p:nvPr>
            <p:ph type="body" idx="17"/>
          </p:nvPr>
        </p:nvSpPr>
        <p:spPr>
          <a:xfrm>
            <a:off x="8815080" y="4585989"/>
            <a:ext cx="2406350" cy="140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>
            <a:spLocks noGrp="1"/>
          </p:cNvSpPr>
          <p:nvPr>
            <p:ph type="pic" idx="18"/>
          </p:nvPr>
        </p:nvSpPr>
        <p:spPr>
          <a:xfrm>
            <a:off x="8141330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sp>
      <p:sp>
        <p:nvSpPr>
          <p:cNvPr id="53" name="Google Shape;53;p32"/>
          <p:cNvSpPr txBox="1">
            <a:spLocks noGrp="1"/>
          </p:cNvSpPr>
          <p:nvPr>
            <p:ph type="body" idx="19"/>
          </p:nvPr>
        </p:nvSpPr>
        <p:spPr>
          <a:xfrm>
            <a:off x="5058585" y="3864133"/>
            <a:ext cx="2418742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  <a:defRPr sz="2200" b="1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body" idx="20"/>
          </p:nvPr>
        </p:nvSpPr>
        <p:spPr>
          <a:xfrm>
            <a:off x="8802688" y="3864133"/>
            <a:ext cx="2418742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  <a:defRPr sz="2200" b="1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body" idx="21"/>
          </p:nvPr>
        </p:nvSpPr>
        <p:spPr>
          <a:xfrm>
            <a:off x="1326874" y="3864133"/>
            <a:ext cx="2418742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  <a:defRPr sz="2200" b="1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3495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imagequote">
  <p:cSld name="UAntwerpen_imagequot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4"/>
          <p:cNvSpPr txBox="1">
            <a:spLocks noGrp="1"/>
          </p:cNvSpPr>
          <p:nvPr>
            <p:ph type="body" idx="1"/>
          </p:nvPr>
        </p:nvSpPr>
        <p:spPr>
          <a:xfrm>
            <a:off x="6419850" y="3790950"/>
            <a:ext cx="4679950" cy="728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/>
          <p:nvPr/>
        </p:nvSpPr>
        <p:spPr>
          <a:xfrm>
            <a:off x="8923493" y="63391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BE"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4"/>
          <p:cNvSpPr txBox="1">
            <a:spLocks noGrp="1"/>
          </p:cNvSpPr>
          <p:nvPr>
            <p:ph type="body" idx="2"/>
          </p:nvPr>
        </p:nvSpPr>
        <p:spPr>
          <a:xfrm>
            <a:off x="6419850" y="1550988"/>
            <a:ext cx="5148263" cy="200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4000"/>
              <a:buFont typeface="Calibri"/>
              <a:buNone/>
              <a:defRPr sz="4000" b="1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347"/>
              </a:spcBef>
              <a:spcAft>
                <a:spcPts val="0"/>
              </a:spcAft>
              <a:buSzPts val="1733"/>
              <a:buFont typeface="Arial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347"/>
              </a:spcBef>
              <a:spcAft>
                <a:spcPts val="0"/>
              </a:spcAft>
              <a:buSzPts val="1733"/>
              <a:buFont typeface="Arial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4"/>
          <p:cNvSpPr>
            <a:spLocks noGrp="1"/>
          </p:cNvSpPr>
          <p:nvPr>
            <p:ph type="pic" idx="3"/>
          </p:nvPr>
        </p:nvSpPr>
        <p:spPr>
          <a:xfrm>
            <a:off x="623889" y="620713"/>
            <a:ext cx="5145732" cy="5616575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30" name="Google Shape;30;p24"/>
          <p:cNvSpPr txBox="1"/>
          <p:nvPr/>
        </p:nvSpPr>
        <p:spPr>
          <a:xfrm>
            <a:off x="7758545" y="193963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endParaRPr sz="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31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19850" y="620713"/>
            <a:ext cx="457550" cy="432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434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UAntwerpen_empty">
  <p:cSld name="UAntwerpen_empt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8596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1image">
  <p:cSld name="UAntwerpen_1imag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0"/>
          <p:cNvSpPr>
            <a:spLocks noGrp="1"/>
          </p:cNvSpPr>
          <p:nvPr>
            <p:ph type="pic" idx="2"/>
          </p:nvPr>
        </p:nvSpPr>
        <p:spPr>
          <a:xfrm>
            <a:off x="623888" y="627478"/>
            <a:ext cx="10944225" cy="560981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pic>
        <p:nvPicPr>
          <p:cNvPr id="12" name="Google Shape;12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3888" y="6429781"/>
            <a:ext cx="772299" cy="2252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1133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-object">
  <p:cSld name="UAntwerpen-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3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sldNum" idx="12"/>
          </p:nvPr>
        </p:nvSpPr>
        <p:spPr>
          <a:xfrm>
            <a:off x="8923493" y="63391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  <p:sp>
        <p:nvSpPr>
          <p:cNvPr id="59" name="Google Shape;59;p33"/>
          <p:cNvSpPr>
            <a:spLocks noGrp="1"/>
          </p:cNvSpPr>
          <p:nvPr>
            <p:ph type="chart" idx="2"/>
          </p:nvPr>
        </p:nvSpPr>
        <p:spPr>
          <a:xfrm>
            <a:off x="623889" y="1578459"/>
            <a:ext cx="10944224" cy="4658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347"/>
              </a:spcBef>
              <a:spcAft>
                <a:spcPts val="0"/>
              </a:spcAft>
              <a:buClr>
                <a:schemeClr val="accent1"/>
              </a:buClr>
              <a:buSzPts val="1733"/>
              <a:buFont typeface="Arial"/>
              <a:buChar char="•"/>
              <a:defRPr sz="1733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347"/>
              </a:spcBef>
              <a:spcAft>
                <a:spcPts val="0"/>
              </a:spcAft>
              <a:buClr>
                <a:schemeClr val="accent1"/>
              </a:buClr>
              <a:buSzPts val="1733"/>
              <a:buFont typeface="Arial"/>
              <a:buChar char="•"/>
              <a:defRPr sz="1733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0474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1imagewithU">
  <p:cSld name="UAntwerpen_1imagewithU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9"/>
          <p:cNvSpPr>
            <a:spLocks noGrp="1"/>
          </p:cNvSpPr>
          <p:nvPr>
            <p:ph type="pic" idx="2"/>
          </p:nvPr>
        </p:nvSpPr>
        <p:spPr>
          <a:xfrm>
            <a:off x="623888" y="627478"/>
            <a:ext cx="10944225" cy="560981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3635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titlered">
  <p:cSld name="UAntwerpen_titlered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/>
          <p:nvPr/>
        </p:nvSpPr>
        <p:spPr>
          <a:xfrm>
            <a:off x="623888" y="627478"/>
            <a:ext cx="10954551" cy="5618356"/>
          </a:xfrm>
          <a:custGeom>
            <a:avLst/>
            <a:gdLst/>
            <a:ahLst/>
            <a:cxnLst/>
            <a:rect l="l" t="t" r="r" b="b"/>
            <a:pathLst>
              <a:path w="10954551" h="5618356" extrusionOk="0">
                <a:moveTo>
                  <a:pt x="8545" y="0"/>
                </a:moveTo>
                <a:lnTo>
                  <a:pt x="10946005" y="8546"/>
                </a:lnTo>
                <a:cubicBezTo>
                  <a:pt x="10948854" y="1878483"/>
                  <a:pt x="10951702" y="3748419"/>
                  <a:pt x="10954551" y="5618356"/>
                </a:cubicBez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" name="Google Shape;17;p18"/>
          <p:cNvSpPr txBox="1">
            <a:spLocks noGrp="1"/>
          </p:cNvSpPr>
          <p:nvPr>
            <p:ph type="title"/>
          </p:nvPr>
        </p:nvSpPr>
        <p:spPr>
          <a:xfrm>
            <a:off x="614453" y="2318879"/>
            <a:ext cx="1096398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sz="6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body" idx="1"/>
          </p:nvPr>
        </p:nvSpPr>
        <p:spPr>
          <a:xfrm>
            <a:off x="614453" y="4071937"/>
            <a:ext cx="10963985" cy="104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9" name="Google Shape;19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3888" y="6429781"/>
            <a:ext cx="772299" cy="2252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57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Antwerpen_wideimage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B9851-093E-A241-B582-F0998CFFFE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041CBA9C-BD5E-424C-93BC-60164869E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1369" y="620713"/>
            <a:ext cx="2486743" cy="1385085"/>
          </a:xfrm>
        </p:spPr>
        <p:txBody>
          <a:bodyPr/>
          <a:lstStyle>
            <a:lvl1pPr>
              <a:defRPr b="1" i="0"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Klik om stijl te bewerken</a:t>
            </a:r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971C9B50-FEE3-1047-A14B-9C8C2F5D606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9" y="620714"/>
            <a:ext cx="7888932" cy="5620106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0" fmla="*/ 0 w 7140465"/>
              <a:gd name="connsiteY0" fmla="*/ 0 h 5616575"/>
              <a:gd name="connsiteX1" fmla="*/ 7140465 w 7140465"/>
              <a:gd name="connsiteY1" fmla="*/ 3530 h 5616575"/>
              <a:gd name="connsiteX2" fmla="*/ 5145732 w 7140465"/>
              <a:gd name="connsiteY2" fmla="*/ 5616575 h 5616575"/>
              <a:gd name="connsiteX3" fmla="*/ 253304 w 7140465"/>
              <a:gd name="connsiteY3" fmla="*/ 5616575 h 5616575"/>
              <a:gd name="connsiteX4" fmla="*/ 202263 w 7140465"/>
              <a:gd name="connsiteY4" fmla="*/ 5611430 h 5616575"/>
              <a:gd name="connsiteX5" fmla="*/ 0 w 7140465"/>
              <a:gd name="connsiteY5" fmla="*/ 5363262 h 5616575"/>
              <a:gd name="connsiteX6" fmla="*/ 0 w 7140465"/>
              <a:gd name="connsiteY6" fmla="*/ 0 h 5616575"/>
              <a:gd name="connsiteX0" fmla="*/ 0 w 7895993"/>
              <a:gd name="connsiteY0" fmla="*/ 1 h 5616576"/>
              <a:gd name="connsiteX1" fmla="*/ 7895993 w 7895993"/>
              <a:gd name="connsiteY1" fmla="*/ 0 h 5616576"/>
              <a:gd name="connsiteX2" fmla="*/ 5145732 w 7895993"/>
              <a:gd name="connsiteY2" fmla="*/ 5616576 h 5616576"/>
              <a:gd name="connsiteX3" fmla="*/ 253304 w 7895993"/>
              <a:gd name="connsiteY3" fmla="*/ 5616576 h 5616576"/>
              <a:gd name="connsiteX4" fmla="*/ 202263 w 7895993"/>
              <a:gd name="connsiteY4" fmla="*/ 5611431 h 5616576"/>
              <a:gd name="connsiteX5" fmla="*/ 0 w 7895993"/>
              <a:gd name="connsiteY5" fmla="*/ 5363263 h 5616576"/>
              <a:gd name="connsiteX6" fmla="*/ 0 w 7895993"/>
              <a:gd name="connsiteY6" fmla="*/ 1 h 5616576"/>
              <a:gd name="connsiteX0" fmla="*/ 0 w 7888932"/>
              <a:gd name="connsiteY0" fmla="*/ 0 h 5616575"/>
              <a:gd name="connsiteX1" fmla="*/ 7888932 w 7888932"/>
              <a:gd name="connsiteY1" fmla="*/ 3530 h 5616575"/>
              <a:gd name="connsiteX2" fmla="*/ 5145732 w 7888932"/>
              <a:gd name="connsiteY2" fmla="*/ 5616575 h 5616575"/>
              <a:gd name="connsiteX3" fmla="*/ 253304 w 7888932"/>
              <a:gd name="connsiteY3" fmla="*/ 5616575 h 5616575"/>
              <a:gd name="connsiteX4" fmla="*/ 202263 w 7888932"/>
              <a:gd name="connsiteY4" fmla="*/ 5611430 h 5616575"/>
              <a:gd name="connsiteX5" fmla="*/ 0 w 7888932"/>
              <a:gd name="connsiteY5" fmla="*/ 5363262 h 5616575"/>
              <a:gd name="connsiteX6" fmla="*/ 0 w 7888932"/>
              <a:gd name="connsiteY6" fmla="*/ 0 h 5616575"/>
              <a:gd name="connsiteX0" fmla="*/ 0 w 7888932"/>
              <a:gd name="connsiteY0" fmla="*/ 0 h 5620106"/>
              <a:gd name="connsiteX1" fmla="*/ 7888932 w 7888932"/>
              <a:gd name="connsiteY1" fmla="*/ 3530 h 5620106"/>
              <a:gd name="connsiteX2" fmla="*/ 7885402 w 7888932"/>
              <a:gd name="connsiteY2" fmla="*/ 5620106 h 5620106"/>
              <a:gd name="connsiteX3" fmla="*/ 253304 w 7888932"/>
              <a:gd name="connsiteY3" fmla="*/ 5616575 h 5620106"/>
              <a:gd name="connsiteX4" fmla="*/ 202263 w 7888932"/>
              <a:gd name="connsiteY4" fmla="*/ 5611430 h 5620106"/>
              <a:gd name="connsiteX5" fmla="*/ 0 w 7888932"/>
              <a:gd name="connsiteY5" fmla="*/ 5363262 h 5620106"/>
              <a:gd name="connsiteX6" fmla="*/ 0 w 7888932"/>
              <a:gd name="connsiteY6" fmla="*/ 0 h 562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88932" h="5620106">
                <a:moveTo>
                  <a:pt x="0" y="0"/>
                </a:moveTo>
                <a:lnTo>
                  <a:pt x="7888932" y="3530"/>
                </a:lnTo>
                <a:cubicBezTo>
                  <a:pt x="7887755" y="1875722"/>
                  <a:pt x="7886579" y="3747914"/>
                  <a:pt x="7885402" y="5620106"/>
                </a:cubicBez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00C433-47C4-4D3D-A245-AA41DF75B6E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081369" y="2271713"/>
            <a:ext cx="2486944" cy="3965575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nl-BE" noProof="0"/>
              <a:t>Inhoud</a:t>
            </a:r>
          </a:p>
        </p:txBody>
      </p:sp>
    </p:spTree>
    <p:extLst>
      <p:ext uri="{BB962C8B-B14F-4D97-AF65-F5344CB8AC3E}">
        <p14:creationId xmlns:p14="http://schemas.microsoft.com/office/powerpoint/2010/main" val="3382831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25" name="Google Shape;25;p4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6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72600" y="2771833"/>
            <a:ext cx="102516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83781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69329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titelroodvolvla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itel 1">
            <a:extLst>
              <a:ext uri="{FF2B5EF4-FFF2-40B4-BE49-F238E27FC236}">
                <a16:creationId xmlns:a16="http://schemas.microsoft.com/office/drawing/2014/main" id="{7ABBDCB5-5D2A-8947-AEB8-B06A6093E3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737623"/>
            <a:ext cx="10944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</a:t>
            </a:r>
            <a:r>
              <a:rPr lang="en-GB" err="1"/>
              <a:t>mastertitel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35C0A10-7AE5-B54C-981D-2DBA7B6F34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63572" y="1546407"/>
            <a:ext cx="2064856" cy="518757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BF08461-C600-4C47-803A-43BF0EAD9B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4471987"/>
            <a:ext cx="10944225" cy="1062037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2pPr>
            <a:lvl3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3pPr>
            <a:lvl4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4pPr>
            <a:lvl5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master </a:t>
            </a:r>
            <a:r>
              <a:rPr lang="en-GB" err="1"/>
              <a:t>ondertitel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384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titel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AABACC8-28A2-D34B-8A1E-5CF7BA9005CC}"/>
              </a:ext>
            </a:extLst>
          </p:cNvPr>
          <p:cNvSpPr/>
          <p:nvPr userDrawn="1"/>
        </p:nvSpPr>
        <p:spPr>
          <a:xfrm>
            <a:off x="623888" y="627478"/>
            <a:ext cx="10954551" cy="5618356"/>
          </a:xfrm>
          <a:custGeom>
            <a:avLst/>
            <a:gdLst>
              <a:gd name="connsiteX0" fmla="*/ 0 w 10296525"/>
              <a:gd name="connsiteY0" fmla="*/ 0 h 4968875"/>
              <a:gd name="connsiteX1" fmla="*/ 10296525 w 10296525"/>
              <a:gd name="connsiteY1" fmla="*/ 0 h 4968875"/>
              <a:gd name="connsiteX2" fmla="*/ 10296525 w 10296525"/>
              <a:gd name="connsiteY2" fmla="*/ 4968875 h 4968875"/>
              <a:gd name="connsiteX3" fmla="*/ 253304 w 10296525"/>
              <a:gd name="connsiteY3" fmla="*/ 4968875 h 4968875"/>
              <a:gd name="connsiteX4" fmla="*/ 202263 w 10296525"/>
              <a:gd name="connsiteY4" fmla="*/ 4963730 h 4968875"/>
              <a:gd name="connsiteX5" fmla="*/ 0 w 10296525"/>
              <a:gd name="connsiteY5" fmla="*/ 4715562 h 4968875"/>
              <a:gd name="connsiteX6" fmla="*/ 0 w 10296525"/>
              <a:gd name="connsiteY6" fmla="*/ 0 h 4968875"/>
              <a:gd name="connsiteX0" fmla="*/ 0 w 10629811"/>
              <a:gd name="connsiteY0" fmla="*/ 0 h 4968875"/>
              <a:gd name="connsiteX1" fmla="*/ 10629811 w 10629811"/>
              <a:gd name="connsiteY1" fmla="*/ 8546 h 4968875"/>
              <a:gd name="connsiteX2" fmla="*/ 10296525 w 10629811"/>
              <a:gd name="connsiteY2" fmla="*/ 4968875 h 4968875"/>
              <a:gd name="connsiteX3" fmla="*/ 253304 w 10629811"/>
              <a:gd name="connsiteY3" fmla="*/ 4968875 h 4968875"/>
              <a:gd name="connsiteX4" fmla="*/ 202263 w 10629811"/>
              <a:gd name="connsiteY4" fmla="*/ 4963730 h 4968875"/>
              <a:gd name="connsiteX5" fmla="*/ 0 w 10629811"/>
              <a:gd name="connsiteY5" fmla="*/ 4715562 h 4968875"/>
              <a:gd name="connsiteX6" fmla="*/ 0 w 10629811"/>
              <a:gd name="connsiteY6" fmla="*/ 0 h 4968875"/>
              <a:gd name="connsiteX0" fmla="*/ 0 w 10629811"/>
              <a:gd name="connsiteY0" fmla="*/ 0 h 4977421"/>
              <a:gd name="connsiteX1" fmla="*/ 10629811 w 10629811"/>
              <a:gd name="connsiteY1" fmla="*/ 8546 h 4977421"/>
              <a:gd name="connsiteX2" fmla="*/ 10629811 w 10629811"/>
              <a:gd name="connsiteY2" fmla="*/ 4977421 h 4977421"/>
              <a:gd name="connsiteX3" fmla="*/ 253304 w 10629811"/>
              <a:gd name="connsiteY3" fmla="*/ 4968875 h 4977421"/>
              <a:gd name="connsiteX4" fmla="*/ 202263 w 10629811"/>
              <a:gd name="connsiteY4" fmla="*/ 4963730 h 4977421"/>
              <a:gd name="connsiteX5" fmla="*/ 0 w 10629811"/>
              <a:gd name="connsiteY5" fmla="*/ 4715562 h 4977421"/>
              <a:gd name="connsiteX6" fmla="*/ 0 w 10629811"/>
              <a:gd name="connsiteY6" fmla="*/ 0 h 4977421"/>
              <a:gd name="connsiteX0" fmla="*/ 8545 w 10629811"/>
              <a:gd name="connsiteY0" fmla="*/ 0 h 5618356"/>
              <a:gd name="connsiteX1" fmla="*/ 10629811 w 10629811"/>
              <a:gd name="connsiteY1" fmla="*/ 649481 h 5618356"/>
              <a:gd name="connsiteX2" fmla="*/ 10629811 w 10629811"/>
              <a:gd name="connsiteY2" fmla="*/ 5618356 h 5618356"/>
              <a:gd name="connsiteX3" fmla="*/ 253304 w 10629811"/>
              <a:gd name="connsiteY3" fmla="*/ 5609810 h 5618356"/>
              <a:gd name="connsiteX4" fmla="*/ 202263 w 10629811"/>
              <a:gd name="connsiteY4" fmla="*/ 5604665 h 5618356"/>
              <a:gd name="connsiteX5" fmla="*/ 0 w 10629811"/>
              <a:gd name="connsiteY5" fmla="*/ 5356497 h 5618356"/>
              <a:gd name="connsiteX6" fmla="*/ 8545 w 10629811"/>
              <a:gd name="connsiteY6" fmla="*/ 0 h 5618356"/>
              <a:gd name="connsiteX0" fmla="*/ 8545 w 10946005"/>
              <a:gd name="connsiteY0" fmla="*/ 0 h 5618356"/>
              <a:gd name="connsiteX1" fmla="*/ 10946005 w 10946005"/>
              <a:gd name="connsiteY1" fmla="*/ 8546 h 5618356"/>
              <a:gd name="connsiteX2" fmla="*/ 10629811 w 10946005"/>
              <a:gd name="connsiteY2" fmla="*/ 5618356 h 5618356"/>
              <a:gd name="connsiteX3" fmla="*/ 253304 w 10946005"/>
              <a:gd name="connsiteY3" fmla="*/ 5609810 h 5618356"/>
              <a:gd name="connsiteX4" fmla="*/ 202263 w 10946005"/>
              <a:gd name="connsiteY4" fmla="*/ 5604665 h 5618356"/>
              <a:gd name="connsiteX5" fmla="*/ 0 w 10946005"/>
              <a:gd name="connsiteY5" fmla="*/ 5356497 h 5618356"/>
              <a:gd name="connsiteX6" fmla="*/ 8545 w 10946005"/>
              <a:gd name="connsiteY6" fmla="*/ 0 h 5618356"/>
              <a:gd name="connsiteX0" fmla="*/ 8545 w 10954551"/>
              <a:gd name="connsiteY0" fmla="*/ 0 h 5618356"/>
              <a:gd name="connsiteX1" fmla="*/ 10946005 w 10954551"/>
              <a:gd name="connsiteY1" fmla="*/ 8546 h 5618356"/>
              <a:gd name="connsiteX2" fmla="*/ 10954551 w 10954551"/>
              <a:gd name="connsiteY2" fmla="*/ 5618356 h 5618356"/>
              <a:gd name="connsiteX3" fmla="*/ 253304 w 10954551"/>
              <a:gd name="connsiteY3" fmla="*/ 5609810 h 5618356"/>
              <a:gd name="connsiteX4" fmla="*/ 202263 w 10954551"/>
              <a:gd name="connsiteY4" fmla="*/ 5604665 h 5618356"/>
              <a:gd name="connsiteX5" fmla="*/ 0 w 10954551"/>
              <a:gd name="connsiteY5" fmla="*/ 5356497 h 5618356"/>
              <a:gd name="connsiteX6" fmla="*/ 8545 w 10954551"/>
              <a:gd name="connsiteY6" fmla="*/ 0 h 56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54551" h="5618356">
                <a:moveTo>
                  <a:pt x="8545" y="0"/>
                </a:moveTo>
                <a:lnTo>
                  <a:pt x="10946005" y="8546"/>
                </a:lnTo>
                <a:cubicBezTo>
                  <a:pt x="10948854" y="1878483"/>
                  <a:pt x="10951702" y="3748419"/>
                  <a:pt x="10954551" y="5618356"/>
                </a:cubicBez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BE"/>
          </a:p>
        </p:txBody>
      </p:sp>
      <p:sp>
        <p:nvSpPr>
          <p:cNvPr id="5" name="Tijdelijke aanduiding voor titel 1">
            <a:extLst>
              <a:ext uri="{FF2B5EF4-FFF2-40B4-BE49-F238E27FC236}">
                <a16:creationId xmlns:a16="http://schemas.microsoft.com/office/drawing/2014/main" id="{31D26ADD-50E0-864E-879F-AED5604BF2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453" y="2318879"/>
            <a:ext cx="10963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</a:t>
            </a:r>
            <a:r>
              <a:rPr lang="en-GB" err="1"/>
              <a:t>mastertitel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nl-BE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534ABFA-B94B-7346-9AA3-E2278EC84F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453" y="4071937"/>
            <a:ext cx="10963985" cy="1043343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2pPr>
            <a:lvl3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3pPr>
            <a:lvl4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4pPr>
            <a:lvl5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master </a:t>
            </a:r>
            <a:r>
              <a:rPr lang="en-GB" err="1"/>
              <a:t>ondertitel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GB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A4E5934-9A08-7D46-AB52-9B1B967224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432550"/>
            <a:ext cx="888424" cy="2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88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beeldme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C3132F7D-D063-1C4B-8D0F-49AC33221A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27478"/>
            <a:ext cx="10944225" cy="5609810"/>
          </a:xfrm>
          <a:custGeom>
            <a:avLst/>
            <a:gdLst>
              <a:gd name="connsiteX0" fmla="*/ 8545 w 10944225"/>
              <a:gd name="connsiteY0" fmla="*/ 0 h 5609810"/>
              <a:gd name="connsiteX1" fmla="*/ 10944225 w 10944225"/>
              <a:gd name="connsiteY1" fmla="*/ 8545 h 5609810"/>
              <a:gd name="connsiteX2" fmla="*/ 10944225 w 10944225"/>
              <a:gd name="connsiteY2" fmla="*/ 5609810 h 5609810"/>
              <a:gd name="connsiteX3" fmla="*/ 253304 w 10944225"/>
              <a:gd name="connsiteY3" fmla="*/ 5609810 h 5609810"/>
              <a:gd name="connsiteX4" fmla="*/ 202263 w 10944225"/>
              <a:gd name="connsiteY4" fmla="*/ 5604665 h 5609810"/>
              <a:gd name="connsiteX5" fmla="*/ 0 w 10944225"/>
              <a:gd name="connsiteY5" fmla="*/ 5356497 h 5609810"/>
              <a:gd name="connsiteX6" fmla="*/ 8545 w 10944225"/>
              <a:gd name="connsiteY6" fmla="*/ 0 h 560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4225" h="5609810">
                <a:moveTo>
                  <a:pt x="8545" y="0"/>
                </a:moveTo>
                <a:lnTo>
                  <a:pt x="10944225" y="8545"/>
                </a:lnTo>
                <a:lnTo>
                  <a:pt x="10944225" y="5609810"/>
                </a:ln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8203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999222-05DA-F24F-99F4-A098BCC40D8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27478"/>
            <a:ext cx="10944225" cy="5609810"/>
          </a:xfrm>
          <a:custGeom>
            <a:avLst/>
            <a:gdLst>
              <a:gd name="connsiteX0" fmla="*/ 8545 w 10944225"/>
              <a:gd name="connsiteY0" fmla="*/ 0 h 5609810"/>
              <a:gd name="connsiteX1" fmla="*/ 10944225 w 10944225"/>
              <a:gd name="connsiteY1" fmla="*/ 8545 h 5609810"/>
              <a:gd name="connsiteX2" fmla="*/ 10944225 w 10944225"/>
              <a:gd name="connsiteY2" fmla="*/ 5609810 h 5609810"/>
              <a:gd name="connsiteX3" fmla="*/ 253304 w 10944225"/>
              <a:gd name="connsiteY3" fmla="*/ 5609810 h 5609810"/>
              <a:gd name="connsiteX4" fmla="*/ 202263 w 10944225"/>
              <a:gd name="connsiteY4" fmla="*/ 5604665 h 5609810"/>
              <a:gd name="connsiteX5" fmla="*/ 0 w 10944225"/>
              <a:gd name="connsiteY5" fmla="*/ 5356497 h 5609810"/>
              <a:gd name="connsiteX6" fmla="*/ 8545 w 10944225"/>
              <a:gd name="connsiteY6" fmla="*/ 0 h 560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4225" h="5609810">
                <a:moveTo>
                  <a:pt x="8545" y="0"/>
                </a:moveTo>
                <a:lnTo>
                  <a:pt x="10944225" y="8545"/>
                </a:lnTo>
                <a:lnTo>
                  <a:pt x="10944225" y="5609810"/>
                </a:ln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42017C2-62B9-7241-8D8F-9F2D5F7E62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432550"/>
            <a:ext cx="888424" cy="2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90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beelden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3">
            <a:extLst>
              <a:ext uri="{FF2B5EF4-FFF2-40B4-BE49-F238E27FC236}">
                <a16:creationId xmlns:a16="http://schemas.microsoft.com/office/drawing/2014/main" id="{BF020726-1AA6-EE4D-9CD8-9B40673609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  <a:p>
            <a:endParaRPr lang="nl-BE"/>
          </a:p>
        </p:txBody>
      </p:sp>
      <p:sp>
        <p:nvSpPr>
          <p:cNvPr id="4" name="Tijdelijke aanduiding voor tekst 5">
            <a:extLst>
              <a:ext uri="{FF2B5EF4-FFF2-40B4-BE49-F238E27FC236}">
                <a16:creationId xmlns:a16="http://schemas.microsoft.com/office/drawing/2014/main" id="{89753A3A-E019-254C-9677-C9C519017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06518" y="3613790"/>
            <a:ext cx="3761595" cy="7286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Voornaam Naam</a:t>
            </a:r>
            <a:endParaRPr lang="nl-BE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4D01101A-4B64-9146-92CB-AB7133B61F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05738" y="1500371"/>
            <a:ext cx="3762375" cy="194595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Quote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21906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beeldquote 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9DBE046-B8F3-D840-ABA8-37DDBE8E14F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27478"/>
            <a:ext cx="10944225" cy="5609810"/>
          </a:xfrm>
          <a:custGeom>
            <a:avLst/>
            <a:gdLst>
              <a:gd name="connsiteX0" fmla="*/ 8545 w 10944225"/>
              <a:gd name="connsiteY0" fmla="*/ 0 h 5609810"/>
              <a:gd name="connsiteX1" fmla="*/ 10944225 w 10944225"/>
              <a:gd name="connsiteY1" fmla="*/ 8545 h 5609810"/>
              <a:gd name="connsiteX2" fmla="*/ 10944225 w 10944225"/>
              <a:gd name="connsiteY2" fmla="*/ 5609810 h 5609810"/>
              <a:gd name="connsiteX3" fmla="*/ 253304 w 10944225"/>
              <a:gd name="connsiteY3" fmla="*/ 5609810 h 5609810"/>
              <a:gd name="connsiteX4" fmla="*/ 202263 w 10944225"/>
              <a:gd name="connsiteY4" fmla="*/ 5604665 h 5609810"/>
              <a:gd name="connsiteX5" fmla="*/ 0 w 10944225"/>
              <a:gd name="connsiteY5" fmla="*/ 5356497 h 5609810"/>
              <a:gd name="connsiteX6" fmla="*/ 8545 w 10944225"/>
              <a:gd name="connsiteY6" fmla="*/ 0 h 560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4225" h="5609810">
                <a:moveTo>
                  <a:pt x="8545" y="0"/>
                </a:moveTo>
                <a:lnTo>
                  <a:pt x="10944225" y="8545"/>
                </a:lnTo>
                <a:lnTo>
                  <a:pt x="10944225" y="5609810"/>
                </a:ln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  <p:sp>
        <p:nvSpPr>
          <p:cNvPr id="4" name="Tijdelijke aanduiding voor tekst 5">
            <a:extLst>
              <a:ext uri="{FF2B5EF4-FFF2-40B4-BE49-F238E27FC236}">
                <a16:creationId xmlns:a16="http://schemas.microsoft.com/office/drawing/2014/main" id="{29C33EA9-EAA8-554B-9770-EC4BF96CD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06519" y="3613790"/>
            <a:ext cx="3415735" cy="7286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Voornaam Naam</a:t>
            </a:r>
            <a:endParaRPr lang="nl-BE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9A2A5195-C3FC-3548-A159-FD845F8D8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05739" y="1500371"/>
            <a:ext cx="3416443" cy="1945955"/>
          </a:xfrm>
          <a:prstGeom prst="rect">
            <a:avLst/>
          </a:prstGeom>
        </p:spPr>
        <p:txBody>
          <a:bodyPr/>
          <a:lstStyle>
            <a:lvl1pPr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Quote</a:t>
            </a:r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150CA85-5F7A-7D40-9502-BA4C889D98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432550"/>
            <a:ext cx="888424" cy="2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74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Antwerpen_wideimage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B9851-093E-A241-B582-F0998CFFFE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041CBA9C-BD5E-424C-93BC-60164869E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20713"/>
            <a:ext cx="10944224" cy="1385085"/>
          </a:xfrm>
        </p:spPr>
        <p:txBody>
          <a:bodyPr/>
          <a:lstStyle>
            <a:lvl1pPr>
              <a:defRPr b="1" i="0"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Klik om stijl te bewerken</a:t>
            </a:r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971C9B50-FEE3-1047-A14B-9C8C2F5D606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90" y="1376364"/>
            <a:ext cx="10948997" cy="4864456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0" fmla="*/ 0 w 7140465"/>
              <a:gd name="connsiteY0" fmla="*/ 0 h 5616575"/>
              <a:gd name="connsiteX1" fmla="*/ 7140465 w 7140465"/>
              <a:gd name="connsiteY1" fmla="*/ 3530 h 5616575"/>
              <a:gd name="connsiteX2" fmla="*/ 5145732 w 7140465"/>
              <a:gd name="connsiteY2" fmla="*/ 5616575 h 5616575"/>
              <a:gd name="connsiteX3" fmla="*/ 253304 w 7140465"/>
              <a:gd name="connsiteY3" fmla="*/ 5616575 h 5616575"/>
              <a:gd name="connsiteX4" fmla="*/ 202263 w 7140465"/>
              <a:gd name="connsiteY4" fmla="*/ 5611430 h 5616575"/>
              <a:gd name="connsiteX5" fmla="*/ 0 w 7140465"/>
              <a:gd name="connsiteY5" fmla="*/ 5363262 h 5616575"/>
              <a:gd name="connsiteX6" fmla="*/ 0 w 7140465"/>
              <a:gd name="connsiteY6" fmla="*/ 0 h 5616575"/>
              <a:gd name="connsiteX0" fmla="*/ 0 w 7895993"/>
              <a:gd name="connsiteY0" fmla="*/ 1 h 5616576"/>
              <a:gd name="connsiteX1" fmla="*/ 7895993 w 7895993"/>
              <a:gd name="connsiteY1" fmla="*/ 0 h 5616576"/>
              <a:gd name="connsiteX2" fmla="*/ 5145732 w 7895993"/>
              <a:gd name="connsiteY2" fmla="*/ 5616576 h 5616576"/>
              <a:gd name="connsiteX3" fmla="*/ 253304 w 7895993"/>
              <a:gd name="connsiteY3" fmla="*/ 5616576 h 5616576"/>
              <a:gd name="connsiteX4" fmla="*/ 202263 w 7895993"/>
              <a:gd name="connsiteY4" fmla="*/ 5611431 h 5616576"/>
              <a:gd name="connsiteX5" fmla="*/ 0 w 7895993"/>
              <a:gd name="connsiteY5" fmla="*/ 5363263 h 5616576"/>
              <a:gd name="connsiteX6" fmla="*/ 0 w 7895993"/>
              <a:gd name="connsiteY6" fmla="*/ 1 h 5616576"/>
              <a:gd name="connsiteX0" fmla="*/ 0 w 7888932"/>
              <a:gd name="connsiteY0" fmla="*/ 0 h 5616575"/>
              <a:gd name="connsiteX1" fmla="*/ 7888932 w 7888932"/>
              <a:gd name="connsiteY1" fmla="*/ 3530 h 5616575"/>
              <a:gd name="connsiteX2" fmla="*/ 5145732 w 7888932"/>
              <a:gd name="connsiteY2" fmla="*/ 5616575 h 5616575"/>
              <a:gd name="connsiteX3" fmla="*/ 253304 w 7888932"/>
              <a:gd name="connsiteY3" fmla="*/ 5616575 h 5616575"/>
              <a:gd name="connsiteX4" fmla="*/ 202263 w 7888932"/>
              <a:gd name="connsiteY4" fmla="*/ 5611430 h 5616575"/>
              <a:gd name="connsiteX5" fmla="*/ 0 w 7888932"/>
              <a:gd name="connsiteY5" fmla="*/ 5363262 h 5616575"/>
              <a:gd name="connsiteX6" fmla="*/ 0 w 7888932"/>
              <a:gd name="connsiteY6" fmla="*/ 0 h 5616575"/>
              <a:gd name="connsiteX0" fmla="*/ 0 w 7888932"/>
              <a:gd name="connsiteY0" fmla="*/ 0 h 5620106"/>
              <a:gd name="connsiteX1" fmla="*/ 7888932 w 7888932"/>
              <a:gd name="connsiteY1" fmla="*/ 3530 h 5620106"/>
              <a:gd name="connsiteX2" fmla="*/ 7885402 w 7888932"/>
              <a:gd name="connsiteY2" fmla="*/ 5620106 h 5620106"/>
              <a:gd name="connsiteX3" fmla="*/ 253304 w 7888932"/>
              <a:gd name="connsiteY3" fmla="*/ 5616575 h 5620106"/>
              <a:gd name="connsiteX4" fmla="*/ 202263 w 7888932"/>
              <a:gd name="connsiteY4" fmla="*/ 5611430 h 5620106"/>
              <a:gd name="connsiteX5" fmla="*/ 0 w 7888932"/>
              <a:gd name="connsiteY5" fmla="*/ 5363262 h 5620106"/>
              <a:gd name="connsiteX6" fmla="*/ 0 w 7888932"/>
              <a:gd name="connsiteY6" fmla="*/ 0 h 5620106"/>
              <a:gd name="connsiteX0" fmla="*/ 0 w 10006355"/>
              <a:gd name="connsiteY0" fmla="*/ 0 h 5620106"/>
              <a:gd name="connsiteX1" fmla="*/ 7888932 w 10006355"/>
              <a:gd name="connsiteY1" fmla="*/ 3530 h 5620106"/>
              <a:gd name="connsiteX2" fmla="*/ 10006355 w 10006355"/>
              <a:gd name="connsiteY2" fmla="*/ 5620106 h 5620106"/>
              <a:gd name="connsiteX3" fmla="*/ 253304 w 10006355"/>
              <a:gd name="connsiteY3" fmla="*/ 5616575 h 5620106"/>
              <a:gd name="connsiteX4" fmla="*/ 202263 w 10006355"/>
              <a:gd name="connsiteY4" fmla="*/ 5611430 h 5620106"/>
              <a:gd name="connsiteX5" fmla="*/ 0 w 10006355"/>
              <a:gd name="connsiteY5" fmla="*/ 5363262 h 5620106"/>
              <a:gd name="connsiteX6" fmla="*/ 0 w 10006355"/>
              <a:gd name="connsiteY6" fmla="*/ 0 h 5620106"/>
              <a:gd name="connsiteX0" fmla="*/ 0 w 10947314"/>
              <a:gd name="connsiteY0" fmla="*/ 0 h 5620106"/>
              <a:gd name="connsiteX1" fmla="*/ 7888932 w 10947314"/>
              <a:gd name="connsiteY1" fmla="*/ 3530 h 5620106"/>
              <a:gd name="connsiteX2" fmla="*/ 10947314 w 10947314"/>
              <a:gd name="connsiteY2" fmla="*/ 5620106 h 5620106"/>
              <a:gd name="connsiteX3" fmla="*/ 253304 w 10947314"/>
              <a:gd name="connsiteY3" fmla="*/ 5616575 h 5620106"/>
              <a:gd name="connsiteX4" fmla="*/ 202263 w 10947314"/>
              <a:gd name="connsiteY4" fmla="*/ 5611430 h 5620106"/>
              <a:gd name="connsiteX5" fmla="*/ 0 w 10947314"/>
              <a:gd name="connsiteY5" fmla="*/ 5363262 h 5620106"/>
              <a:gd name="connsiteX6" fmla="*/ 0 w 10947314"/>
              <a:gd name="connsiteY6" fmla="*/ 0 h 5620106"/>
              <a:gd name="connsiteX0" fmla="*/ 0 w 10947315"/>
              <a:gd name="connsiteY0" fmla="*/ 0 h 5620106"/>
              <a:gd name="connsiteX1" fmla="*/ 10148806 w 10947315"/>
              <a:gd name="connsiteY1" fmla="*/ 3530 h 5620106"/>
              <a:gd name="connsiteX2" fmla="*/ 10947314 w 10947315"/>
              <a:gd name="connsiteY2" fmla="*/ 5620106 h 5620106"/>
              <a:gd name="connsiteX3" fmla="*/ 253304 w 10947315"/>
              <a:gd name="connsiteY3" fmla="*/ 5616575 h 5620106"/>
              <a:gd name="connsiteX4" fmla="*/ 202263 w 10947315"/>
              <a:gd name="connsiteY4" fmla="*/ 5611430 h 5620106"/>
              <a:gd name="connsiteX5" fmla="*/ 0 w 10947315"/>
              <a:gd name="connsiteY5" fmla="*/ 5363262 h 5620106"/>
              <a:gd name="connsiteX6" fmla="*/ 0 w 10947315"/>
              <a:gd name="connsiteY6" fmla="*/ 0 h 5620106"/>
              <a:gd name="connsiteX0" fmla="*/ 0 w 10952172"/>
              <a:gd name="connsiteY0" fmla="*/ 0 h 5620106"/>
              <a:gd name="connsiteX1" fmla="*/ 10952172 w 10952172"/>
              <a:gd name="connsiteY1" fmla="*/ 3530 h 5620106"/>
              <a:gd name="connsiteX2" fmla="*/ 10947314 w 10952172"/>
              <a:gd name="connsiteY2" fmla="*/ 5620106 h 5620106"/>
              <a:gd name="connsiteX3" fmla="*/ 253304 w 10952172"/>
              <a:gd name="connsiteY3" fmla="*/ 5616575 h 5620106"/>
              <a:gd name="connsiteX4" fmla="*/ 202263 w 10952172"/>
              <a:gd name="connsiteY4" fmla="*/ 5611430 h 5620106"/>
              <a:gd name="connsiteX5" fmla="*/ 0 w 10952172"/>
              <a:gd name="connsiteY5" fmla="*/ 5363262 h 5620106"/>
              <a:gd name="connsiteX6" fmla="*/ 0 w 10952172"/>
              <a:gd name="connsiteY6" fmla="*/ 0 h 5620106"/>
              <a:gd name="connsiteX0" fmla="*/ 0 w 10952172"/>
              <a:gd name="connsiteY0" fmla="*/ 0 h 5620106"/>
              <a:gd name="connsiteX1" fmla="*/ 10952172 w 10952172"/>
              <a:gd name="connsiteY1" fmla="*/ 3530 h 5620106"/>
              <a:gd name="connsiteX2" fmla="*/ 10947314 w 10952172"/>
              <a:gd name="connsiteY2" fmla="*/ 5620106 h 5620106"/>
              <a:gd name="connsiteX3" fmla="*/ 253304 w 10952172"/>
              <a:gd name="connsiteY3" fmla="*/ 5616575 h 5620106"/>
              <a:gd name="connsiteX4" fmla="*/ 202263 w 10952172"/>
              <a:gd name="connsiteY4" fmla="*/ 5611430 h 5620106"/>
              <a:gd name="connsiteX5" fmla="*/ 0 w 10952172"/>
              <a:gd name="connsiteY5" fmla="*/ 5363262 h 5620106"/>
              <a:gd name="connsiteX6" fmla="*/ 0 w 10952172"/>
              <a:gd name="connsiteY6" fmla="*/ 0 h 5620106"/>
              <a:gd name="connsiteX0" fmla="*/ 0 w 10948997"/>
              <a:gd name="connsiteY0" fmla="*/ 0 h 5620106"/>
              <a:gd name="connsiteX1" fmla="*/ 10948997 w 10948997"/>
              <a:gd name="connsiteY1" fmla="*/ 759180 h 5620106"/>
              <a:gd name="connsiteX2" fmla="*/ 10947314 w 10948997"/>
              <a:gd name="connsiteY2" fmla="*/ 5620106 h 5620106"/>
              <a:gd name="connsiteX3" fmla="*/ 253304 w 10948997"/>
              <a:gd name="connsiteY3" fmla="*/ 5616575 h 5620106"/>
              <a:gd name="connsiteX4" fmla="*/ 202263 w 10948997"/>
              <a:gd name="connsiteY4" fmla="*/ 5611430 h 5620106"/>
              <a:gd name="connsiteX5" fmla="*/ 0 w 10948997"/>
              <a:gd name="connsiteY5" fmla="*/ 5363262 h 5620106"/>
              <a:gd name="connsiteX6" fmla="*/ 0 w 10948997"/>
              <a:gd name="connsiteY6" fmla="*/ 0 h 5620106"/>
              <a:gd name="connsiteX0" fmla="*/ 3175 w 10948997"/>
              <a:gd name="connsiteY0" fmla="*/ 0 h 4864456"/>
              <a:gd name="connsiteX1" fmla="*/ 10948997 w 10948997"/>
              <a:gd name="connsiteY1" fmla="*/ 3530 h 4864456"/>
              <a:gd name="connsiteX2" fmla="*/ 10947314 w 10948997"/>
              <a:gd name="connsiteY2" fmla="*/ 4864456 h 4864456"/>
              <a:gd name="connsiteX3" fmla="*/ 253304 w 10948997"/>
              <a:gd name="connsiteY3" fmla="*/ 4860925 h 4864456"/>
              <a:gd name="connsiteX4" fmla="*/ 202263 w 10948997"/>
              <a:gd name="connsiteY4" fmla="*/ 4855780 h 4864456"/>
              <a:gd name="connsiteX5" fmla="*/ 0 w 10948997"/>
              <a:gd name="connsiteY5" fmla="*/ 4607612 h 4864456"/>
              <a:gd name="connsiteX6" fmla="*/ 3175 w 10948997"/>
              <a:gd name="connsiteY6" fmla="*/ 0 h 4864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8997" h="4864456">
                <a:moveTo>
                  <a:pt x="3175" y="0"/>
                </a:moveTo>
                <a:lnTo>
                  <a:pt x="10948997" y="3530"/>
                </a:lnTo>
                <a:cubicBezTo>
                  <a:pt x="10946568" y="2811818"/>
                  <a:pt x="10948491" y="2992264"/>
                  <a:pt x="10947314" y="4864456"/>
                </a:cubicBezTo>
                <a:lnTo>
                  <a:pt x="253304" y="4860925"/>
                </a:lnTo>
                <a:lnTo>
                  <a:pt x="202263" y="4855780"/>
                </a:lnTo>
                <a:cubicBezTo>
                  <a:pt x="86832" y="4832159"/>
                  <a:pt x="0" y="4730026"/>
                  <a:pt x="0" y="4607612"/>
                </a:cubicBezTo>
                <a:cubicBezTo>
                  <a:pt x="1058" y="3071741"/>
                  <a:pt x="2117" y="1535871"/>
                  <a:pt x="317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230458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60">
          <p15:clr>
            <a:srgbClr val="FBAE40"/>
          </p15:clr>
        </p15:guide>
        <p15:guide id="2" orient="horz" pos="86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Antwerpen_2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B9851-093E-A241-B582-F0998CFFFE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041CBA9C-BD5E-424C-93BC-60164869E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2379" y="620713"/>
            <a:ext cx="5145734" cy="1385085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Klik om stijl te bewerken</a:t>
            </a:r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971C9B50-FEE3-1047-A14B-9C8C2F5D606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9" y="620713"/>
            <a:ext cx="5145732" cy="5616575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5732" h="5616575">
                <a:moveTo>
                  <a:pt x="0" y="0"/>
                </a:moveTo>
                <a:lnTo>
                  <a:pt x="5145732" y="0"/>
                </a:lnTo>
                <a:lnTo>
                  <a:pt x="514573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  <p:sp>
        <p:nvSpPr>
          <p:cNvPr id="8" name="Picture Placeholder 32">
            <a:extLst>
              <a:ext uri="{FF2B5EF4-FFF2-40B4-BE49-F238E27FC236}">
                <a16:creationId xmlns:a16="http://schemas.microsoft.com/office/drawing/2014/main" id="{5A60CE7B-6F94-47E9-B422-DD08E70AFF66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422379" y="2010282"/>
            <a:ext cx="5145732" cy="4227006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0" fmla="*/ 0 w 5145732"/>
              <a:gd name="connsiteY0" fmla="*/ 0 h 5616575"/>
              <a:gd name="connsiteX1" fmla="*/ 5145732 w 5145732"/>
              <a:gd name="connsiteY1" fmla="*/ 1494263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6" fmla="*/ 0 w 5145732"/>
              <a:gd name="connsiteY6" fmla="*/ 0 h 5616575"/>
              <a:gd name="connsiteX0" fmla="*/ 0 w 5145732"/>
              <a:gd name="connsiteY0" fmla="*/ 0 h 5616575"/>
              <a:gd name="connsiteX1" fmla="*/ 5145732 w 5145732"/>
              <a:gd name="connsiteY1" fmla="*/ 1390445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6" fmla="*/ 0 w 5145732"/>
              <a:gd name="connsiteY6" fmla="*/ 0 h 5616575"/>
              <a:gd name="connsiteX0" fmla="*/ 0 w 5145732"/>
              <a:gd name="connsiteY0" fmla="*/ 142872 h 4226130"/>
              <a:gd name="connsiteX1" fmla="*/ 5145732 w 5145732"/>
              <a:gd name="connsiteY1" fmla="*/ 0 h 4226130"/>
              <a:gd name="connsiteX2" fmla="*/ 5145732 w 5145732"/>
              <a:gd name="connsiteY2" fmla="*/ 4226130 h 4226130"/>
              <a:gd name="connsiteX3" fmla="*/ 253304 w 5145732"/>
              <a:gd name="connsiteY3" fmla="*/ 4226130 h 4226130"/>
              <a:gd name="connsiteX4" fmla="*/ 202263 w 5145732"/>
              <a:gd name="connsiteY4" fmla="*/ 4220985 h 4226130"/>
              <a:gd name="connsiteX5" fmla="*/ 0 w 5145732"/>
              <a:gd name="connsiteY5" fmla="*/ 3972817 h 4226130"/>
              <a:gd name="connsiteX6" fmla="*/ 0 w 5145732"/>
              <a:gd name="connsiteY6" fmla="*/ 142872 h 4226130"/>
              <a:gd name="connsiteX0" fmla="*/ 0 w 5145732"/>
              <a:gd name="connsiteY0" fmla="*/ 0 h 4227006"/>
              <a:gd name="connsiteX1" fmla="*/ 5145732 w 5145732"/>
              <a:gd name="connsiteY1" fmla="*/ 876 h 4227006"/>
              <a:gd name="connsiteX2" fmla="*/ 5145732 w 5145732"/>
              <a:gd name="connsiteY2" fmla="*/ 4227006 h 4227006"/>
              <a:gd name="connsiteX3" fmla="*/ 253304 w 5145732"/>
              <a:gd name="connsiteY3" fmla="*/ 4227006 h 4227006"/>
              <a:gd name="connsiteX4" fmla="*/ 202263 w 5145732"/>
              <a:gd name="connsiteY4" fmla="*/ 4221861 h 4227006"/>
              <a:gd name="connsiteX5" fmla="*/ 0 w 5145732"/>
              <a:gd name="connsiteY5" fmla="*/ 3973693 h 4227006"/>
              <a:gd name="connsiteX6" fmla="*/ 0 w 5145732"/>
              <a:gd name="connsiteY6" fmla="*/ 0 h 422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5732" h="4227006">
                <a:moveTo>
                  <a:pt x="0" y="0"/>
                </a:moveTo>
                <a:lnTo>
                  <a:pt x="5145732" y="876"/>
                </a:lnTo>
                <a:lnTo>
                  <a:pt x="5145732" y="4227006"/>
                </a:lnTo>
                <a:lnTo>
                  <a:pt x="253304" y="4227006"/>
                </a:lnTo>
                <a:lnTo>
                  <a:pt x="202263" y="4221861"/>
                </a:lnTo>
                <a:cubicBezTo>
                  <a:pt x="86832" y="4198240"/>
                  <a:pt x="0" y="4096107"/>
                  <a:pt x="0" y="3973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844824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beelden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5">
            <a:extLst>
              <a:ext uri="{FF2B5EF4-FFF2-40B4-BE49-F238E27FC236}">
                <a16:creationId xmlns:a16="http://schemas.microsoft.com/office/drawing/2014/main" id="{B12DC5D2-C15B-384E-ACE3-F0E40CA5B4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9850" y="3790950"/>
            <a:ext cx="4679950" cy="728662"/>
          </a:xfrm>
        </p:spPr>
        <p:txBody>
          <a:bodyPr lIns="0" tIns="0" rIns="0" bIns="0">
            <a:noAutofit/>
          </a:bodyPr>
          <a:lstStyle>
            <a:lvl1pPr>
              <a:defRPr sz="24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Voornaam Naam</a:t>
            </a:r>
            <a:endParaRPr lang="nl-BE"/>
          </a:p>
        </p:txBody>
      </p:sp>
      <p:sp>
        <p:nvSpPr>
          <p:cNvPr id="6" name="Tijdelijke aanduiding voor dianummer 3">
            <a:extLst>
              <a:ext uri="{FF2B5EF4-FFF2-40B4-BE49-F238E27FC236}">
                <a16:creationId xmlns:a16="http://schemas.microsoft.com/office/drawing/2014/main" id="{00FD63E4-7A1F-3F45-BEA4-5214676296E8}"/>
              </a:ext>
            </a:extLst>
          </p:cNvPr>
          <p:cNvSpPr txBox="1">
            <a:spLocks/>
          </p:cNvSpPr>
          <p:nvPr userDrawn="1"/>
        </p:nvSpPr>
        <p:spPr>
          <a:xfrm>
            <a:off x="8923493" y="63391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2"/>
                </a:solidFill>
                <a:latin typeface="ITC Officina Sans Std Book" panose="020B0506040203020204" pitchFamily="34" charset="77"/>
                <a:ea typeface="+mn-ea"/>
                <a:cs typeface="+mn-cs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fld id="{E038E271-308C-2E46-A3EC-56326F9084CC}" type="slidenum">
              <a:rPr lang="nl-BE" b="0" i="0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‹nr.›</a:t>
            </a:fld>
            <a:endParaRPr lang="nl-B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8C578B-3D4D-A146-A851-282B51A24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9850" y="1550988"/>
            <a:ext cx="5148263" cy="2009775"/>
          </a:xfrm>
        </p:spPr>
        <p:txBody>
          <a:bodyPr/>
          <a:lstStyle>
            <a:lvl1pPr>
              <a:buFontTx/>
              <a:buNone/>
              <a:defRPr sz="4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Tx/>
              <a:buNone/>
              <a:defRPr b="1" i="0">
                <a:latin typeface="ITC Officina Sans Std Book" panose="020B0506040203020204" pitchFamily="34" charset="77"/>
              </a:defRPr>
            </a:lvl2pPr>
            <a:lvl3pPr>
              <a:buFontTx/>
              <a:buNone/>
              <a:defRPr b="1" i="0">
                <a:latin typeface="ITC Officina Sans Std Book" panose="020B0506040203020204" pitchFamily="34" charset="77"/>
              </a:defRPr>
            </a:lvl3pPr>
            <a:lvl4pPr>
              <a:buFontTx/>
              <a:buNone/>
              <a:defRPr b="1" i="0">
                <a:latin typeface="ITC Officina Sans Std Book" panose="020B0506040203020204" pitchFamily="34" charset="77"/>
              </a:defRPr>
            </a:lvl4pPr>
            <a:lvl5pPr>
              <a:buFontTx/>
              <a:buNone/>
              <a:defRPr b="1" i="0">
                <a:latin typeface="ITC Officina Sans Std Book" panose="020B0506040203020204" pitchFamily="34" charset="77"/>
              </a:defRPr>
            </a:lvl5pPr>
          </a:lstStyle>
          <a:p>
            <a:pPr lvl="0"/>
            <a:r>
              <a:rPr lang="en-GB"/>
              <a:t>Quote</a:t>
            </a:r>
            <a:endParaRPr lang="en-BE"/>
          </a:p>
        </p:txBody>
      </p:sp>
      <p:sp>
        <p:nvSpPr>
          <p:cNvPr id="8" name="Picture Placeholder 32">
            <a:extLst>
              <a:ext uri="{FF2B5EF4-FFF2-40B4-BE49-F238E27FC236}">
                <a16:creationId xmlns:a16="http://schemas.microsoft.com/office/drawing/2014/main" id="{EC1F9A97-4534-9843-B646-D059D7C6C13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9" y="620713"/>
            <a:ext cx="5145732" cy="5616575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5732" h="5616575">
                <a:moveTo>
                  <a:pt x="0" y="0"/>
                </a:moveTo>
                <a:lnTo>
                  <a:pt x="5145732" y="0"/>
                </a:lnTo>
                <a:lnTo>
                  <a:pt x="514573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5BB1C7-FC5A-B946-BB68-C1CE13FA7270}"/>
              </a:ext>
            </a:extLst>
          </p:cNvPr>
          <p:cNvSpPr txBox="1"/>
          <p:nvPr userDrawn="1"/>
        </p:nvSpPr>
        <p:spPr>
          <a:xfrm>
            <a:off x="7758545" y="1939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BE" sz="1600" b="0" i="0">
              <a:latin typeface="ITC Officina Sans Std Book" panose="020B0506040203020204" pitchFamily="34" charset="77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9ECB3C9-12BB-DD49-AC9C-6DE65FEA7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9850" y="620713"/>
            <a:ext cx="457550" cy="4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4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smalbeelden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C6F1C0-FB41-374F-96D7-91F7C4144D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9356378E-A322-0148-887E-E179D9487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7825" y="620713"/>
            <a:ext cx="7380287" cy="1524317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5" name="Tijdelijke aanduiding voor inhoud 19">
            <a:extLst>
              <a:ext uri="{FF2B5EF4-FFF2-40B4-BE49-F238E27FC236}">
                <a16:creationId xmlns:a16="http://schemas.microsoft.com/office/drawing/2014/main" id="{FF5D94AB-D4EB-5448-86E3-3EB6A7057B5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187825" y="2386148"/>
            <a:ext cx="7380287" cy="3851139"/>
          </a:xfrm>
        </p:spPr>
        <p:txBody>
          <a:bodyPr lIns="0" tIns="0" rIns="0" bIns="0"/>
          <a:lstStyle>
            <a:lvl1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68654313-1537-5142-95BA-4A8661FBC4E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8" y="620713"/>
            <a:ext cx="2596742" cy="5616575"/>
          </a:xfrm>
          <a:custGeom>
            <a:avLst/>
            <a:gdLst>
              <a:gd name="connsiteX0" fmla="*/ 0 w 2596742"/>
              <a:gd name="connsiteY0" fmla="*/ 0 h 5616575"/>
              <a:gd name="connsiteX1" fmla="*/ 2596742 w 2596742"/>
              <a:gd name="connsiteY1" fmla="*/ 0 h 5616575"/>
              <a:gd name="connsiteX2" fmla="*/ 2596742 w 2596742"/>
              <a:gd name="connsiteY2" fmla="*/ 5616575 h 5616575"/>
              <a:gd name="connsiteX3" fmla="*/ 253304 w 2596742"/>
              <a:gd name="connsiteY3" fmla="*/ 5616575 h 5616575"/>
              <a:gd name="connsiteX4" fmla="*/ 202263 w 2596742"/>
              <a:gd name="connsiteY4" fmla="*/ 5611430 h 5616575"/>
              <a:gd name="connsiteX5" fmla="*/ 0 w 259674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6742" h="5616575">
                <a:moveTo>
                  <a:pt x="0" y="0"/>
                </a:moveTo>
                <a:lnTo>
                  <a:pt x="2596742" y="0"/>
                </a:lnTo>
                <a:lnTo>
                  <a:pt x="259674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7339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breedbeelden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B888CD-A307-4440-9DD3-B7D11E6E03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83767035-9902-FC49-AC72-35DC514AC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3981389"/>
            <a:ext cx="10934529" cy="665480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5" name="Tijdelijke aanduiding voor inhoud 19">
            <a:extLst>
              <a:ext uri="{FF2B5EF4-FFF2-40B4-BE49-F238E27FC236}">
                <a16:creationId xmlns:a16="http://schemas.microsoft.com/office/drawing/2014/main" id="{A4040A68-34E6-9A48-9414-CDB50C7EDBA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3888" y="4857371"/>
            <a:ext cx="10934529" cy="1379915"/>
          </a:xfrm>
        </p:spPr>
        <p:txBody>
          <a:bodyPr lIns="0" tIns="0" rIns="0" bIns="0"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9E92B83-A16B-FC4F-BC12-7624D8F2371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8" y="620713"/>
            <a:ext cx="10934529" cy="3150175"/>
          </a:xfrm>
          <a:custGeom>
            <a:avLst/>
            <a:gdLst>
              <a:gd name="connsiteX0" fmla="*/ 0 w 10934529"/>
              <a:gd name="connsiteY0" fmla="*/ 0 h 3150175"/>
              <a:gd name="connsiteX1" fmla="*/ 10934529 w 10934529"/>
              <a:gd name="connsiteY1" fmla="*/ 0 h 3150175"/>
              <a:gd name="connsiteX2" fmla="*/ 10934529 w 10934529"/>
              <a:gd name="connsiteY2" fmla="*/ 3150175 h 3150175"/>
              <a:gd name="connsiteX3" fmla="*/ 253304 w 10934529"/>
              <a:gd name="connsiteY3" fmla="*/ 3150175 h 3150175"/>
              <a:gd name="connsiteX4" fmla="*/ 202263 w 10934529"/>
              <a:gd name="connsiteY4" fmla="*/ 3145030 h 3150175"/>
              <a:gd name="connsiteX5" fmla="*/ 0 w 10934529"/>
              <a:gd name="connsiteY5" fmla="*/ 2896862 h 315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34529" h="3150175">
                <a:moveTo>
                  <a:pt x="0" y="0"/>
                </a:moveTo>
                <a:lnTo>
                  <a:pt x="10934529" y="0"/>
                </a:lnTo>
                <a:lnTo>
                  <a:pt x="10934529" y="3150175"/>
                </a:lnTo>
                <a:lnTo>
                  <a:pt x="253304" y="3150175"/>
                </a:lnTo>
                <a:lnTo>
                  <a:pt x="202263" y="3145030"/>
                </a:lnTo>
                <a:cubicBezTo>
                  <a:pt x="86832" y="3121409"/>
                  <a:pt x="0" y="3019276"/>
                  <a:pt x="0" y="289686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6497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Antwerpen_3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3DA42F-3FB6-ED4E-BB67-A10574D209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AA798DC2-15C2-744D-A0DA-FBAD9971D4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2382" y="3547641"/>
            <a:ext cx="5136894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Ondertitel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999ECC60-AB72-8647-A135-FB0CF98082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723" y="3547641"/>
            <a:ext cx="5136895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Ondertitel</a:t>
            </a:r>
          </a:p>
        </p:txBody>
      </p:sp>
      <p:sp>
        <p:nvSpPr>
          <p:cNvPr id="12" name="Picture Placeholder 20">
            <a:extLst>
              <a:ext uri="{FF2B5EF4-FFF2-40B4-BE49-F238E27FC236}">
                <a16:creationId xmlns:a16="http://schemas.microsoft.com/office/drawing/2014/main" id="{816787A9-2DFD-A54D-B3D1-B9387B7C893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422381" y="627326"/>
            <a:ext cx="5151143" cy="2463866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  <a:gd name="connsiteX0" fmla="*/ 0 w 5093924"/>
              <a:gd name="connsiteY0" fmla="*/ 25375 h 2470847"/>
              <a:gd name="connsiteX1" fmla="*/ 5093924 w 5093924"/>
              <a:gd name="connsiteY1" fmla="*/ 0 h 2470847"/>
              <a:gd name="connsiteX2" fmla="*/ 3447151 w 5093924"/>
              <a:gd name="connsiteY2" fmla="*/ 2470847 h 2470847"/>
              <a:gd name="connsiteX3" fmla="*/ 253304 w 5093924"/>
              <a:gd name="connsiteY3" fmla="*/ 2470847 h 2470847"/>
              <a:gd name="connsiteX4" fmla="*/ 202263 w 5093924"/>
              <a:gd name="connsiteY4" fmla="*/ 2465702 h 2470847"/>
              <a:gd name="connsiteX5" fmla="*/ 0 w 5093924"/>
              <a:gd name="connsiteY5" fmla="*/ 2217534 h 2470847"/>
              <a:gd name="connsiteX6" fmla="*/ 0 w 5093924"/>
              <a:gd name="connsiteY6" fmla="*/ 25375 h 2470847"/>
              <a:gd name="connsiteX0" fmla="*/ 0 w 5137954"/>
              <a:gd name="connsiteY0" fmla="*/ 15925 h 2461397"/>
              <a:gd name="connsiteX1" fmla="*/ 5137954 w 5137954"/>
              <a:gd name="connsiteY1" fmla="*/ 0 h 2461397"/>
              <a:gd name="connsiteX2" fmla="*/ 3447151 w 5137954"/>
              <a:gd name="connsiteY2" fmla="*/ 2461397 h 2461397"/>
              <a:gd name="connsiteX3" fmla="*/ 253304 w 5137954"/>
              <a:gd name="connsiteY3" fmla="*/ 2461397 h 2461397"/>
              <a:gd name="connsiteX4" fmla="*/ 202263 w 5137954"/>
              <a:gd name="connsiteY4" fmla="*/ 2456252 h 2461397"/>
              <a:gd name="connsiteX5" fmla="*/ 0 w 5137954"/>
              <a:gd name="connsiteY5" fmla="*/ 2208084 h 2461397"/>
              <a:gd name="connsiteX6" fmla="*/ 0 w 5137954"/>
              <a:gd name="connsiteY6" fmla="*/ 15925 h 2461397"/>
              <a:gd name="connsiteX0" fmla="*/ 0 w 5137954"/>
              <a:gd name="connsiteY0" fmla="*/ 15925 h 2461397"/>
              <a:gd name="connsiteX1" fmla="*/ 5137954 w 5137954"/>
              <a:gd name="connsiteY1" fmla="*/ 0 h 2461397"/>
              <a:gd name="connsiteX2" fmla="*/ 5129743 w 5137954"/>
              <a:gd name="connsiteY2" fmla="*/ 2455097 h 2461397"/>
              <a:gd name="connsiteX3" fmla="*/ 253304 w 5137954"/>
              <a:gd name="connsiteY3" fmla="*/ 2461397 h 2461397"/>
              <a:gd name="connsiteX4" fmla="*/ 202263 w 5137954"/>
              <a:gd name="connsiteY4" fmla="*/ 2456252 h 2461397"/>
              <a:gd name="connsiteX5" fmla="*/ 0 w 5137954"/>
              <a:gd name="connsiteY5" fmla="*/ 2208084 h 2461397"/>
              <a:gd name="connsiteX6" fmla="*/ 0 w 5137954"/>
              <a:gd name="connsiteY6" fmla="*/ 15925 h 24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7954" h="2461397">
                <a:moveTo>
                  <a:pt x="0" y="15925"/>
                </a:moveTo>
                <a:lnTo>
                  <a:pt x="5137954" y="0"/>
                </a:lnTo>
                <a:lnTo>
                  <a:pt x="5129743" y="2455097"/>
                </a:lnTo>
                <a:lnTo>
                  <a:pt x="253304" y="2461397"/>
                </a:lnTo>
                <a:lnTo>
                  <a:pt x="202263" y="2456252"/>
                </a:lnTo>
                <a:cubicBezTo>
                  <a:pt x="86832" y="2432631"/>
                  <a:pt x="0" y="2330498"/>
                  <a:pt x="0" y="2208084"/>
                </a:cubicBezTo>
                <a:lnTo>
                  <a:pt x="0" y="1592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2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D414A82-8300-43F5-8449-10B8D34A3010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32722" y="4181794"/>
            <a:ext cx="5151143" cy="205304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nl-BE" noProof="0"/>
              <a:t>Inhoud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  <a:p>
            <a:pPr lvl="4"/>
            <a:endParaRPr lang="nl-BE" noProof="0"/>
          </a:p>
          <a:p>
            <a:pPr lvl="1"/>
            <a:endParaRPr lang="nl-BE" noProof="0"/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C55D1222-512A-4020-AE86-8C428804EA1D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422381" y="4181794"/>
            <a:ext cx="5145732" cy="205304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nl-BE" noProof="0"/>
              <a:t>Inhoud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  <a:p>
            <a:pPr lvl="4"/>
            <a:endParaRPr lang="nl-BE" noProof="0"/>
          </a:p>
          <a:p>
            <a:pPr lvl="1"/>
            <a:endParaRPr lang="nl-BE" noProof="0"/>
          </a:p>
        </p:txBody>
      </p:sp>
      <p:sp>
        <p:nvSpPr>
          <p:cNvPr id="18" name="Picture Placeholder 20">
            <a:extLst>
              <a:ext uri="{FF2B5EF4-FFF2-40B4-BE49-F238E27FC236}">
                <a16:creationId xmlns:a16="http://schemas.microsoft.com/office/drawing/2014/main" id="{C5081F70-5BB7-4244-9760-58A4397C3E4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32723" y="620713"/>
            <a:ext cx="5151143" cy="2463866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  <a:gd name="connsiteX0" fmla="*/ 0 w 5093924"/>
              <a:gd name="connsiteY0" fmla="*/ 25375 h 2470847"/>
              <a:gd name="connsiteX1" fmla="*/ 5093924 w 5093924"/>
              <a:gd name="connsiteY1" fmla="*/ 0 h 2470847"/>
              <a:gd name="connsiteX2" fmla="*/ 3447151 w 5093924"/>
              <a:gd name="connsiteY2" fmla="*/ 2470847 h 2470847"/>
              <a:gd name="connsiteX3" fmla="*/ 253304 w 5093924"/>
              <a:gd name="connsiteY3" fmla="*/ 2470847 h 2470847"/>
              <a:gd name="connsiteX4" fmla="*/ 202263 w 5093924"/>
              <a:gd name="connsiteY4" fmla="*/ 2465702 h 2470847"/>
              <a:gd name="connsiteX5" fmla="*/ 0 w 5093924"/>
              <a:gd name="connsiteY5" fmla="*/ 2217534 h 2470847"/>
              <a:gd name="connsiteX6" fmla="*/ 0 w 5093924"/>
              <a:gd name="connsiteY6" fmla="*/ 25375 h 2470847"/>
              <a:gd name="connsiteX0" fmla="*/ 0 w 5137954"/>
              <a:gd name="connsiteY0" fmla="*/ 15925 h 2461397"/>
              <a:gd name="connsiteX1" fmla="*/ 5137954 w 5137954"/>
              <a:gd name="connsiteY1" fmla="*/ 0 h 2461397"/>
              <a:gd name="connsiteX2" fmla="*/ 3447151 w 5137954"/>
              <a:gd name="connsiteY2" fmla="*/ 2461397 h 2461397"/>
              <a:gd name="connsiteX3" fmla="*/ 253304 w 5137954"/>
              <a:gd name="connsiteY3" fmla="*/ 2461397 h 2461397"/>
              <a:gd name="connsiteX4" fmla="*/ 202263 w 5137954"/>
              <a:gd name="connsiteY4" fmla="*/ 2456252 h 2461397"/>
              <a:gd name="connsiteX5" fmla="*/ 0 w 5137954"/>
              <a:gd name="connsiteY5" fmla="*/ 2208084 h 2461397"/>
              <a:gd name="connsiteX6" fmla="*/ 0 w 5137954"/>
              <a:gd name="connsiteY6" fmla="*/ 15925 h 2461397"/>
              <a:gd name="connsiteX0" fmla="*/ 0 w 5137954"/>
              <a:gd name="connsiteY0" fmla="*/ 15925 h 2461397"/>
              <a:gd name="connsiteX1" fmla="*/ 5137954 w 5137954"/>
              <a:gd name="connsiteY1" fmla="*/ 0 h 2461397"/>
              <a:gd name="connsiteX2" fmla="*/ 5129743 w 5137954"/>
              <a:gd name="connsiteY2" fmla="*/ 2455097 h 2461397"/>
              <a:gd name="connsiteX3" fmla="*/ 253304 w 5137954"/>
              <a:gd name="connsiteY3" fmla="*/ 2461397 h 2461397"/>
              <a:gd name="connsiteX4" fmla="*/ 202263 w 5137954"/>
              <a:gd name="connsiteY4" fmla="*/ 2456252 h 2461397"/>
              <a:gd name="connsiteX5" fmla="*/ 0 w 5137954"/>
              <a:gd name="connsiteY5" fmla="*/ 2208084 h 2461397"/>
              <a:gd name="connsiteX6" fmla="*/ 0 w 5137954"/>
              <a:gd name="connsiteY6" fmla="*/ 15925 h 24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7954" h="2461397">
                <a:moveTo>
                  <a:pt x="0" y="15925"/>
                </a:moveTo>
                <a:lnTo>
                  <a:pt x="5137954" y="0"/>
                </a:lnTo>
                <a:lnTo>
                  <a:pt x="5129743" y="2455097"/>
                </a:lnTo>
                <a:lnTo>
                  <a:pt x="253304" y="2461397"/>
                </a:lnTo>
                <a:lnTo>
                  <a:pt x="202263" y="2456252"/>
                </a:lnTo>
                <a:cubicBezTo>
                  <a:pt x="86832" y="2432631"/>
                  <a:pt x="0" y="2330498"/>
                  <a:pt x="0" y="2208084"/>
                </a:cubicBezTo>
                <a:lnTo>
                  <a:pt x="0" y="1592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2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1559075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D12A970-25E8-F848-AB25-F68D4AA31EA7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623888" y="6432550"/>
            <a:ext cx="888424" cy="223200"/>
          </a:xfrm>
          <a:prstGeom prst="rect">
            <a:avLst/>
          </a:prstGeom>
        </p:spPr>
      </p:pic>
      <p:sp>
        <p:nvSpPr>
          <p:cNvPr id="7" name="Tijdelijke aanduiding voor titel 1">
            <a:extLst>
              <a:ext uri="{FF2B5EF4-FFF2-40B4-BE49-F238E27FC236}">
                <a16:creationId xmlns:a16="http://schemas.microsoft.com/office/drawing/2014/main" id="{1948A336-DFA9-6348-B512-B2BBC75D1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/>
              <a:t>Titel</a:t>
            </a:r>
            <a:endParaRPr lang="nl-BE"/>
          </a:p>
        </p:txBody>
      </p:sp>
      <p:sp>
        <p:nvSpPr>
          <p:cNvPr id="8" name="Tijdelijke aanduiding voor tekst 13">
            <a:extLst>
              <a:ext uri="{FF2B5EF4-FFF2-40B4-BE49-F238E27FC236}">
                <a16:creationId xmlns:a16="http://schemas.microsoft.com/office/drawing/2014/main" id="{FC89CC1E-5699-C54E-83AE-63F796F39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04479"/>
            <a:ext cx="10944226" cy="6210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nl-NL"/>
              <a:t>Ondertitel</a:t>
            </a:r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ACEE07E0-D229-2548-A4C6-019956C34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3493" y="63391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05" r:id="rId2"/>
    <p:sldLayoutId id="2147484116" r:id="rId3"/>
    <p:sldLayoutId id="2147484117" r:id="rId4"/>
    <p:sldLayoutId id="2147484118" r:id="rId5"/>
    <p:sldLayoutId id="2147484106" r:id="rId6"/>
    <p:sldLayoutId id="2147484107" r:id="rId7"/>
    <p:sldLayoutId id="2147484108" r:id="rId8"/>
    <p:sldLayoutId id="2147484119" r:id="rId9"/>
    <p:sldLayoutId id="2147484109" r:id="rId10"/>
    <p:sldLayoutId id="2147484110" r:id="rId11"/>
    <p:sldLayoutId id="2147484111" r:id="rId12"/>
    <p:sldLayoutId id="2147484113" r:id="rId13"/>
    <p:sldLayoutId id="2147484112" r:id="rId14"/>
    <p:sldLayoutId id="2147484102" r:id="rId15"/>
    <p:sldLayoutId id="2147484120" r:id="rId16"/>
    <p:sldLayoutId id="2147484122" r:id="rId17"/>
    <p:sldLayoutId id="2147484123" r:id="rId18"/>
    <p:sldLayoutId id="2147484125" r:id="rId19"/>
    <p:sldLayoutId id="2147484126" r:id="rId20"/>
    <p:sldLayoutId id="2147484127" r:id="rId21"/>
    <p:sldLayoutId id="2147484128" r:id="rId22"/>
    <p:sldLayoutId id="2147484129" r:id="rId23"/>
    <p:sldLayoutId id="2147484130" r:id="rId24"/>
    <p:sldLayoutId id="2147484131" r:id="rId25"/>
    <p:sldLayoutId id="2147484132" r:id="rId26"/>
    <p:sldLayoutId id="2147484133" r:id="rId27"/>
    <p:sldLayoutId id="2147484134" r:id="rId28"/>
    <p:sldLayoutId id="2147484135" r:id="rId29"/>
    <p:sldLayoutId id="2147484136" r:id="rId30"/>
    <p:sldLayoutId id="2147484137" r:id="rId31"/>
  </p:sldLayoutIdLst>
  <p:hf hdr="0" ftr="0" dt="0"/>
  <p:txStyles>
    <p:titleStyle>
      <a:lvl1pPr algn="l" defTabSz="1217054" rtl="0" eaLnBrk="1" fontAlgn="base" hangingPunct="1">
        <a:spcBef>
          <a:spcPct val="0"/>
        </a:spcBef>
        <a:spcAft>
          <a:spcPct val="0"/>
        </a:spcAft>
        <a:defRPr sz="3800" b="1" i="0" kern="1200">
          <a:solidFill>
            <a:schemeClr val="accent2"/>
          </a:solidFill>
          <a:latin typeface="Calibri" panose="020F0502020204030204" pitchFamily="34" charset="0"/>
          <a:ea typeface="Verdana" charset="0"/>
          <a:cs typeface="Calibri" panose="020F0502020204030204" pitchFamily="34" charset="0"/>
        </a:defRPr>
      </a:lvl1pPr>
      <a:lvl2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sz="2800" b="0" i="0" kern="1200">
          <a:solidFill>
            <a:schemeClr val="tx2"/>
          </a:solidFill>
          <a:latin typeface="+mn-lt"/>
          <a:ea typeface="Verdana" charset="0"/>
          <a:cs typeface="Calibri Light" panose="020F0302020204030204" pitchFamily="34" charset="0"/>
        </a:defRPr>
      </a:lvl1pPr>
      <a:lvl2pPr marL="740815" indent="-378875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733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2pPr>
      <a:lvl3pPr marL="1090057" indent="-378875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733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3pPr>
      <a:lvl4pPr marL="1454114" indent="-378875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4pPr>
      <a:lvl5pPr marL="1663658" indent="-226478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 userDrawn="1">
          <p15:clr>
            <a:srgbClr val="F26B43"/>
          </p15:clr>
        </p15:guide>
        <p15:guide id="2" pos="7287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392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54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1" userDrawn="1">
          <p15:clr>
            <a:srgbClr val="F26B43"/>
          </p15:clr>
        </p15:guide>
        <p15:guide id="2" pos="393" userDrawn="1">
          <p15:clr>
            <a:srgbClr val="F26B43"/>
          </p15:clr>
        </p15:guide>
        <p15:guide id="3" pos="7287" userDrawn="1">
          <p15:clr>
            <a:srgbClr val="F26B43"/>
          </p15:clr>
        </p15:guide>
        <p15:guide id="4" orient="horz" pos="39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englishteens.britishcouncil.org/skills/writing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bbc.co.uk/bitesize/topics/z43dwnb" TargetMode="Externa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ristinacabal.com/?p=9147" TargetMode="External"/><Relationship Id="rId3" Type="http://schemas.openxmlformats.org/officeDocument/2006/relationships/hyperlink" Target="https://edpuzzle.com/" TargetMode="External"/><Relationship Id="rId7" Type="http://schemas.openxmlformats.org/officeDocument/2006/relationships/hyperlink" Target="https://www.bbc.co.uk/learningenglish/english/features/6-minute-english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vrt.be/vrtnws/en/" TargetMode="External"/><Relationship Id="rId5" Type="http://schemas.openxmlformats.org/officeDocument/2006/relationships/hyperlink" Target="https://www.youtube.com/asapscience" TargetMode="External"/><Relationship Id="rId4" Type="http://schemas.openxmlformats.org/officeDocument/2006/relationships/hyperlink" Target="https://engelsklaslokaal.nl/kijk-en-luistervaardigheid-engels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eM984dk22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4oe0t1wHz5E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3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23447" y="4619625"/>
            <a:ext cx="8259067" cy="1665287"/>
          </a:xfrm>
        </p:spPr>
        <p:txBody>
          <a:bodyPr>
            <a:normAutofit fontScale="90000"/>
          </a:bodyPr>
          <a:lstStyle/>
          <a:p>
            <a:r>
              <a:rPr lang="nl-BE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/>
                <a:ea typeface="Verdana"/>
                <a:cs typeface="Calibri"/>
              </a:rPr>
              <a:t>Module 2: TESOL – Day 3</a:t>
            </a:r>
            <a:br>
              <a:rPr lang="nl-BE" altLang="en-US" sz="3200" dirty="0"/>
            </a:br>
            <a:br>
              <a:rPr lang="nl-BE" altLang="en-US" sz="1100" dirty="0"/>
            </a:br>
            <a:r>
              <a:rPr lang="nl-BE" altLang="en-US" sz="2700" b="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/>
                <a:ea typeface="Verdana"/>
                <a:cs typeface="Calibri"/>
              </a:rPr>
              <a:t>August, 19-23, </a:t>
            </a:r>
            <a:r>
              <a:rPr lang="nl-BE" altLang="en-US" sz="2700" b="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/>
                <a:ea typeface="Verdana"/>
                <a:cs typeface="Calibri"/>
              </a:rPr>
              <a:t>Antwerp</a:t>
            </a:r>
            <a:r>
              <a:rPr lang="nl-BE" altLang="en-US" sz="2700" b="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/>
                <a:ea typeface="Verdana"/>
                <a:cs typeface="Calibri"/>
              </a:rPr>
              <a:t> </a:t>
            </a:r>
            <a:br>
              <a:rPr lang="nl-BE" altLang="en-US" sz="2700" b="0" dirty="0"/>
            </a:br>
            <a:r>
              <a:rPr lang="nl-BE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/>
                <a:ea typeface="Verdana"/>
                <a:cs typeface="Calibri"/>
              </a:rPr>
              <a:t>Ms Nele Kempenaers</a:t>
            </a:r>
            <a:br>
              <a:rPr lang="nl-BE" altLang="en-US" sz="2800" dirty="0"/>
            </a:br>
            <a:endParaRPr lang="nl-BE" altLang="en-US" sz="2700" b="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F5F9EAF-4DAD-4FA9-BC2D-0881BA382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889" y="5776180"/>
            <a:ext cx="2003929" cy="7126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F74732-8F37-93EC-5238-F8A12E817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682" y="454606"/>
            <a:ext cx="5006636" cy="3923470"/>
          </a:xfrm>
          <a:prstGeom prst="rect">
            <a:avLst/>
          </a:prstGeom>
        </p:spPr>
      </p:pic>
      <p:pic>
        <p:nvPicPr>
          <p:cNvPr id="4" name="Picture 3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BA1866F4-59CD-DE88-3C8B-C5EC17114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4407" y="454606"/>
            <a:ext cx="3236214" cy="67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10405"/>
      </p:ext>
    </p:extLst>
  </p:cSld>
  <p:clrMapOvr>
    <a:masterClrMapping/>
  </p:clrMapOvr>
  <p:transition>
    <p:blind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0fb3973b1b_1_17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Let’s do the Dutch reach!</a:t>
            </a:r>
            <a:endParaRPr/>
          </a:p>
        </p:txBody>
      </p:sp>
      <p:sp>
        <p:nvSpPr>
          <p:cNvPr id="123" name="Google Shape;123;g20fb3973b1b_1_17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4" name="Google Shape;124;g20fb3973b1b_1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6275" y="1009725"/>
            <a:ext cx="6295724" cy="5848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8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Where to find (remedial) material?</a:t>
            </a:r>
            <a:endParaRPr/>
          </a:p>
        </p:txBody>
      </p:sp>
      <p:sp>
        <p:nvSpPr>
          <p:cNvPr id="184" name="Google Shape;184;p38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 sz="2700" b="0" u="sng">
                <a:solidFill>
                  <a:schemeClr val="hlink"/>
                </a:solidFill>
                <a:hlinkClick r:id="rId3"/>
              </a:rPr>
              <a:t>https://learnenglishteens.britishcouncil.org/skills/writing</a:t>
            </a:r>
            <a:endParaRPr sz="2700" b="0"/>
          </a:p>
          <a:p>
            <a:pPr marL="4572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700" b="0"/>
          </a:p>
          <a:p>
            <a:pPr marL="4572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 sz="2700" b="0" u="sng">
                <a:solidFill>
                  <a:schemeClr val="hlink"/>
                </a:solidFill>
                <a:hlinkClick r:id="rId4"/>
              </a:rPr>
              <a:t>https://www.bbc.co.uk/bitesize/topics/z43dwnb</a:t>
            </a:r>
            <a:endParaRPr sz="2700" b="0"/>
          </a:p>
          <a:p>
            <a:pPr marL="4572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700" b="0"/>
          </a:p>
          <a:p>
            <a:pPr marL="4572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700" b="0"/>
          </a:p>
        </p:txBody>
      </p:sp>
    </p:spTree>
    <p:extLst>
      <p:ext uri="{BB962C8B-B14F-4D97-AF65-F5344CB8AC3E}">
        <p14:creationId xmlns:p14="http://schemas.microsoft.com/office/powerpoint/2010/main" val="190292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6b347ed5d7_0_66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 dirty="0"/>
              <a:t>Over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! (</a:t>
            </a:r>
            <a:r>
              <a:rPr lang="nl-BE" dirty="0" err="1"/>
              <a:t>again</a:t>
            </a:r>
            <a:r>
              <a:rPr lang="nl-BE" dirty="0"/>
              <a:t>)</a:t>
            </a:r>
            <a:endParaRPr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2596E1-8B16-A51C-4840-E0C9D01B6A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10165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6b347ed5d7_0_66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 dirty="0"/>
              <a:t>Over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! </a:t>
            </a:r>
            <a:endParaRPr dirty="0"/>
          </a:p>
        </p:txBody>
      </p:sp>
      <p:sp>
        <p:nvSpPr>
          <p:cNvPr id="407" name="Google Shape;407;g16b347ed5d7_0_66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Tx/>
              <a:buChar char="-"/>
            </a:pPr>
            <a:r>
              <a:rPr lang="nl-BE" sz="2400" dirty="0" err="1"/>
              <a:t>Develop</a:t>
            </a:r>
            <a:r>
              <a:rPr lang="nl-BE" sz="2400" dirty="0"/>
              <a:t> a ‘</a:t>
            </a:r>
            <a:r>
              <a:rPr lang="nl-BE" sz="2400" dirty="0" err="1"/>
              <a:t>how</a:t>
            </a:r>
            <a:r>
              <a:rPr lang="nl-BE" sz="2400" dirty="0"/>
              <a:t> </a:t>
            </a:r>
            <a:r>
              <a:rPr lang="nl-BE" sz="2400" dirty="0" err="1"/>
              <a:t>to</a:t>
            </a:r>
            <a:r>
              <a:rPr lang="nl-BE" sz="2400" dirty="0"/>
              <a:t> </a:t>
            </a:r>
            <a:r>
              <a:rPr lang="nl-BE" sz="2400" dirty="0" err="1"/>
              <a:t>teach</a:t>
            </a:r>
            <a:r>
              <a:rPr lang="nl-BE" sz="2400" dirty="0"/>
              <a:t> reading skills’ OR ‘</a:t>
            </a:r>
            <a:r>
              <a:rPr lang="nl-BE" sz="2400" dirty="0" err="1"/>
              <a:t>how</a:t>
            </a:r>
            <a:r>
              <a:rPr lang="nl-BE" sz="2400" dirty="0"/>
              <a:t> </a:t>
            </a:r>
            <a:r>
              <a:rPr lang="nl-BE" sz="2400" dirty="0" err="1"/>
              <a:t>to</a:t>
            </a:r>
            <a:r>
              <a:rPr lang="nl-BE" sz="2400" dirty="0"/>
              <a:t> </a:t>
            </a:r>
            <a:r>
              <a:rPr lang="nl-BE" sz="2400" dirty="0" err="1"/>
              <a:t>teach</a:t>
            </a:r>
            <a:r>
              <a:rPr lang="nl-BE" sz="2400" dirty="0"/>
              <a:t> </a:t>
            </a:r>
            <a:r>
              <a:rPr lang="nl-BE" sz="2400" dirty="0" err="1"/>
              <a:t>listening</a:t>
            </a:r>
            <a:r>
              <a:rPr lang="nl-BE" sz="2400" dirty="0"/>
              <a:t> skills’ </a:t>
            </a:r>
            <a:r>
              <a:rPr lang="nl-BE" sz="2400" dirty="0" err="1"/>
              <a:t>lesson</a:t>
            </a:r>
            <a:r>
              <a:rPr lang="nl-BE" sz="2400" dirty="0"/>
              <a:t> </a:t>
            </a:r>
            <a:r>
              <a:rPr lang="nl-BE" sz="2400" dirty="0" err="1"/>
              <a:t>for</a:t>
            </a:r>
            <a:r>
              <a:rPr lang="nl-BE" sz="2400" dirty="0"/>
              <a:t> </a:t>
            </a:r>
            <a:r>
              <a:rPr lang="nl-BE" sz="2400" dirty="0" err="1"/>
              <a:t>your</a:t>
            </a:r>
            <a:r>
              <a:rPr lang="nl-BE" sz="2400" dirty="0"/>
              <a:t> teacher trainees, in </a:t>
            </a:r>
            <a:r>
              <a:rPr lang="nl-BE" sz="2400" dirty="0" err="1"/>
              <a:t>which</a:t>
            </a:r>
            <a:r>
              <a:rPr lang="nl-BE" sz="2400" dirty="0"/>
              <a:t> </a:t>
            </a:r>
            <a:r>
              <a:rPr lang="nl-BE" sz="2400" dirty="0" err="1"/>
              <a:t>you</a:t>
            </a:r>
            <a:r>
              <a:rPr lang="nl-BE" sz="2400" dirty="0"/>
              <a:t> </a:t>
            </a:r>
            <a:r>
              <a:rPr lang="nl-BE" sz="2400" dirty="0" err="1"/>
              <a:t>emphasise</a:t>
            </a:r>
            <a:r>
              <a:rPr lang="nl-BE" sz="2400" dirty="0"/>
              <a:t> 3 </a:t>
            </a:r>
            <a:r>
              <a:rPr lang="nl-BE" sz="2400" dirty="0" err="1"/>
              <a:t>things</a:t>
            </a:r>
            <a:r>
              <a:rPr lang="nl-BE" sz="2400" dirty="0"/>
              <a:t> </a:t>
            </a:r>
            <a:r>
              <a:rPr lang="nl-BE" sz="2400" dirty="0" err="1"/>
              <a:t>you</a:t>
            </a:r>
            <a:r>
              <a:rPr lang="nl-BE" sz="2400" dirty="0"/>
              <a:t> want </a:t>
            </a:r>
            <a:r>
              <a:rPr lang="nl-BE" sz="2400" dirty="0" err="1"/>
              <a:t>to</a:t>
            </a:r>
            <a:r>
              <a:rPr lang="nl-BE" sz="2400" dirty="0"/>
              <a:t> </a:t>
            </a:r>
            <a:r>
              <a:rPr lang="nl-BE" sz="2400" dirty="0" err="1"/>
              <a:t>remember</a:t>
            </a:r>
            <a:r>
              <a:rPr lang="nl-BE" sz="2400" dirty="0"/>
              <a:t> </a:t>
            </a:r>
            <a:r>
              <a:rPr lang="nl-BE" sz="2400" dirty="0" err="1"/>
              <a:t>from</a:t>
            </a:r>
            <a:r>
              <a:rPr lang="nl-BE" sz="2400" dirty="0"/>
              <a:t> </a:t>
            </a:r>
            <a:r>
              <a:rPr lang="nl-BE" sz="2400" dirty="0" err="1"/>
              <a:t>today’s</a:t>
            </a:r>
            <a:r>
              <a:rPr lang="nl-BE" sz="2400" dirty="0"/>
              <a:t> CPD.</a:t>
            </a: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 sz="2400" dirty="0" err="1"/>
              <a:t>Use</a:t>
            </a:r>
            <a:r>
              <a:rPr lang="nl-BE" sz="2400" dirty="0"/>
              <a:t> </a:t>
            </a:r>
            <a:r>
              <a:rPr lang="nl-BE" sz="2400" dirty="0" err="1"/>
              <a:t>the</a:t>
            </a:r>
            <a:r>
              <a:rPr lang="nl-BE" sz="2400" dirty="0"/>
              <a:t> template </a:t>
            </a:r>
            <a:r>
              <a:rPr lang="nl-BE" sz="2400" dirty="0" err="1"/>
              <a:t>for</a:t>
            </a:r>
            <a:r>
              <a:rPr lang="nl-BE" sz="2400" dirty="0"/>
              <a:t> easy </a:t>
            </a:r>
            <a:r>
              <a:rPr lang="nl-BE" sz="2400" dirty="0" err="1"/>
              <a:t>dissemination</a:t>
            </a:r>
            <a:r>
              <a:rPr lang="nl-BE" sz="2400" dirty="0"/>
              <a:t>.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Tx/>
              <a:buChar char="-"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93902899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6b347ed5d7_0_66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 dirty="0" err="1"/>
              <a:t>Sharing</a:t>
            </a:r>
            <a:r>
              <a:rPr lang="nl-BE" dirty="0"/>
              <a:t> is </a:t>
            </a:r>
            <a:r>
              <a:rPr lang="nl-BE" dirty="0" err="1"/>
              <a:t>caring</a:t>
            </a:r>
            <a:endParaRPr dirty="0"/>
          </a:p>
        </p:txBody>
      </p:sp>
      <p:sp>
        <p:nvSpPr>
          <p:cNvPr id="407" name="Google Shape;407;g16b347ed5d7_0_66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Tx/>
              <a:buChar char="-"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424328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0fb3973b1b_1_23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20fb3973b1b_1_23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1" name="Google Shape;131;g20fb3973b1b_1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1825" y="504825"/>
            <a:ext cx="5848350" cy="584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07d3563c7a_0_11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Guidelines for teaching listening </a:t>
            </a:r>
            <a:endParaRPr/>
          </a:p>
        </p:txBody>
      </p:sp>
      <p:sp>
        <p:nvSpPr>
          <p:cNvPr id="137" name="Google Shape;137;g107d3563c7a_0_11"/>
          <p:cNvSpPr txBox="1">
            <a:spLocks noGrp="1"/>
          </p:cNvSpPr>
          <p:nvPr>
            <p:ph type="body" idx="1"/>
          </p:nvPr>
        </p:nvSpPr>
        <p:spPr>
          <a:xfrm>
            <a:off x="623875" y="1577000"/>
            <a:ext cx="9077400" cy="39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Tips and tricks: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AutoNum type="arabicPeriod"/>
            </a:pPr>
            <a:r>
              <a:rPr lang="nl-BE"/>
              <a:t>promote student interaction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nl-BE"/>
              <a:t>differentiation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nl-BE"/>
              <a:t>listening rounds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nl-BE"/>
              <a:t>video vs audio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nl-BE"/>
              <a:t>pre, while and post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nl-BE"/>
              <a:t>vary listening activities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</p:txBody>
      </p:sp>
      <p:pic>
        <p:nvPicPr>
          <p:cNvPr id="138" name="Google Shape;138;g107d3563c7a_0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48425" y="1676425"/>
            <a:ext cx="5324475" cy="266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0fb3973b1b_1_29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20fb3973b1b_1_29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5" name="Google Shape;145;g20fb3973b1b_1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950"/>
            <a:ext cx="12191999" cy="685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0fb3973b1b_1_35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Listening rounds</a:t>
            </a:r>
            <a:endParaRPr/>
          </a:p>
        </p:txBody>
      </p:sp>
      <p:sp>
        <p:nvSpPr>
          <p:cNvPr id="151" name="Google Shape;151;g20fb3973b1b_1_35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Round 1</a:t>
            </a:r>
            <a:endParaRPr/>
          </a:p>
          <a:p>
            <a:pPr marL="457200" lvl="0" indent="-361950" algn="l" rtl="0">
              <a:spcBef>
                <a:spcPts val="56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main information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one specific piece of information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Subsequent rounds</a:t>
            </a:r>
            <a:endParaRPr/>
          </a:p>
          <a:p>
            <a:pPr marL="457200" lvl="0" indent="-361950" algn="l" rtl="0">
              <a:spcBef>
                <a:spcPts val="56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more specific information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specific language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listening strategies: using context to understand etc.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Always from GLOBAL to SPECIFIC.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Never listen with the transcript in the first round!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0fdc59d8d3_0_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Pre-while-post</a:t>
            </a:r>
            <a:endParaRPr/>
          </a:p>
        </p:txBody>
      </p:sp>
      <p:sp>
        <p:nvSpPr>
          <p:cNvPr id="157" name="Google Shape;157;g20fdc59d8d3_0_0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Pre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→ maximum student input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→ predictions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→ ? essential vocabulary?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While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→ all kinds of questions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→ NOT TOO MUCH WRITING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Post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→ student interaction with text materials and each other, reflection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0fdc59d8d3_0_5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Question types</a:t>
            </a:r>
            <a:endParaRPr/>
          </a:p>
        </p:txBody>
      </p:sp>
      <p:sp>
        <p:nvSpPr>
          <p:cNvPr id="163" name="Google Shape;163;g20fdc59d8d3_0_5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>
                <a:solidFill>
                  <a:schemeClr val="accent3"/>
                </a:solidFill>
              </a:rPr>
              <a:t>Listening for gist</a:t>
            </a:r>
            <a:endParaRPr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→ 1 question!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e.g. Where do these friends decide to go this evening?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e.g. What is the speaker’s main aim? </a:t>
            </a:r>
            <a:br>
              <a:rPr lang="nl-BE"/>
            </a:br>
            <a:r>
              <a:rPr lang="nl-BE"/>
              <a:t>A) to inform; B) to describe; C) to convince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e.g. Put these 4 points of discussion in the correct order.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0fdc59d8d3_0_1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Question types</a:t>
            </a:r>
            <a:endParaRPr/>
          </a:p>
        </p:txBody>
      </p:sp>
      <p:sp>
        <p:nvSpPr>
          <p:cNvPr id="169" name="Google Shape;169;g20fdc59d8d3_0_10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>
                <a:solidFill>
                  <a:schemeClr val="accent3"/>
                </a:solidFill>
              </a:rPr>
              <a:t>Listening for specific information</a:t>
            </a:r>
            <a:endParaRPr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>
                <a:solidFill>
                  <a:schemeClr val="dk2"/>
                </a:solidFill>
              </a:rPr>
              <a:t>True/false/NIT - MCQ - Yes/NO - Fill in the blanks…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>
                <a:solidFill>
                  <a:schemeClr val="dk2"/>
                </a:solidFill>
              </a:rPr>
              <a:t>→ Complete the table with the missing numbers.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>
                <a:solidFill>
                  <a:schemeClr val="dk2"/>
                </a:solidFill>
              </a:rPr>
              <a:t>→ Listen for these numbers. Write down what they refer to.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>
                <a:solidFill>
                  <a:schemeClr val="dk2"/>
                </a:solidFill>
              </a:rPr>
              <a:t>→ Write notes about each of these main points: how stars are made, the sun, the Milky Way…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0fdc59d8d3_0_27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Track ‘n Trace 6, p83</a:t>
            </a:r>
            <a:endParaRPr/>
          </a:p>
        </p:txBody>
      </p:sp>
      <p:sp>
        <p:nvSpPr>
          <p:cNvPr id="175" name="Google Shape;175;g20fdc59d8d3_0_27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6" name="Google Shape;176;g20fdc59d8d3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50" y="0"/>
            <a:ext cx="5780625" cy="692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0fdc59d8d3_0_15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Question types</a:t>
            </a:r>
            <a:endParaRPr/>
          </a:p>
        </p:txBody>
      </p:sp>
      <p:sp>
        <p:nvSpPr>
          <p:cNvPr id="182" name="Google Shape;182;g20fdc59d8d3_0_15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Listening for specific (functional) language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→ Tick the phrase(s) you hear.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→ Write the phrase you hear.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Gap-filling:</a:t>
            </a:r>
            <a:endParaRPr/>
          </a:p>
          <a:p>
            <a:pPr marL="457200" lvl="0" indent="-361950" algn="l" rtl="0">
              <a:spcBef>
                <a:spcPts val="56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limit the number of gaps / the amount of writing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provide enough words before the gap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? let students predict/guess first?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3015946-E063-E789-8C38-5E18BDA7C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latin typeface="Calibri"/>
                <a:ea typeface="Verdana"/>
                <a:cs typeface="Calibri"/>
              </a:rPr>
              <a:t>By</a:t>
            </a:r>
            <a:r>
              <a:rPr lang="nl-NL" dirty="0">
                <a:latin typeface="Calibri"/>
                <a:ea typeface="Verdana"/>
                <a:cs typeface="Calibri"/>
              </a:rPr>
              <a:t> </a:t>
            </a:r>
            <a:r>
              <a:rPr lang="nl-NL" dirty="0" err="1">
                <a:latin typeface="Calibri"/>
                <a:ea typeface="Verdana"/>
                <a:cs typeface="Calibri"/>
              </a:rPr>
              <a:t>the</a:t>
            </a:r>
            <a:r>
              <a:rPr lang="nl-NL" dirty="0">
                <a:latin typeface="Calibri"/>
                <a:ea typeface="Verdana"/>
                <a:cs typeface="Calibri"/>
              </a:rPr>
              <a:t> end of </a:t>
            </a:r>
            <a:r>
              <a:rPr lang="nl-NL" dirty="0" err="1">
                <a:latin typeface="Calibri"/>
                <a:ea typeface="Verdana"/>
                <a:cs typeface="Calibri"/>
              </a:rPr>
              <a:t>day</a:t>
            </a:r>
            <a:r>
              <a:rPr lang="nl-NL" dirty="0">
                <a:latin typeface="Calibri"/>
                <a:ea typeface="Verdana"/>
                <a:cs typeface="Calibri"/>
              </a:rPr>
              <a:t> 3 </a:t>
            </a:r>
            <a:r>
              <a:rPr lang="nl-NL" dirty="0" err="1">
                <a:latin typeface="Calibri"/>
                <a:ea typeface="Verdana"/>
                <a:cs typeface="Calibri"/>
              </a:rPr>
              <a:t>you</a:t>
            </a:r>
            <a:r>
              <a:rPr lang="nl-NL" dirty="0">
                <a:latin typeface="Calibri"/>
                <a:ea typeface="Verdana"/>
                <a:cs typeface="Calibri"/>
              </a:rPr>
              <a:t> </a:t>
            </a:r>
            <a:r>
              <a:rPr lang="nl-NL" dirty="0" err="1">
                <a:latin typeface="Calibri"/>
                <a:ea typeface="Verdana"/>
                <a:cs typeface="Calibri"/>
              </a:rPr>
              <a:t>can</a:t>
            </a:r>
            <a:endParaRPr lang="nl-NL" dirty="0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4C3253C-67E2-5849-384F-D2E0B44D4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740410" lvl="1" indent="-378460" algn="just"/>
            <a:r>
              <a:rPr lang="en-US" b="0" dirty="0"/>
              <a:t>See the merits of task-based learning</a:t>
            </a:r>
            <a:endParaRPr lang="nl-NL"/>
          </a:p>
          <a:p>
            <a:pPr marL="740410" lvl="1" indent="-378460" algn="just"/>
            <a:r>
              <a:rPr lang="en-US" b="0" dirty="0"/>
              <a:t>Identify and juggle the E-S-A building blocks</a:t>
            </a:r>
          </a:p>
          <a:p>
            <a:pPr marL="740410" lvl="1" indent="-378460" algn="just"/>
            <a:r>
              <a:rPr lang="en-US" dirty="0"/>
              <a:t>Formulate SMART learning goals</a:t>
            </a:r>
          </a:p>
          <a:p>
            <a:pPr marL="740410" lvl="1" indent="-378460" algn="just"/>
            <a:r>
              <a:rPr lang="en-US" b="0" dirty="0">
                <a:ea typeface="Verdana"/>
                <a:cs typeface="Calibri Light"/>
              </a:rPr>
              <a:t>Come up with your own task-based lesson idea(s)</a:t>
            </a:r>
          </a:p>
          <a:p>
            <a:pPr marL="740410" lvl="1" indent="-378460" algn="just"/>
            <a:r>
              <a:rPr lang="en-US" b="0" dirty="0">
                <a:ea typeface="Verdana"/>
                <a:cs typeface="Calibri Light"/>
              </a:rPr>
              <a:t>Teach communication skills</a:t>
            </a:r>
            <a:r>
              <a:rPr lang="en-US" dirty="0">
                <a:ea typeface="Verdana"/>
                <a:cs typeface="Calibri Light"/>
              </a:rPr>
              <a:t> (general guidelines)</a:t>
            </a:r>
            <a:endParaRPr lang="en-US" b="0"/>
          </a:p>
          <a:p>
            <a:pPr marL="740410" lvl="1" indent="-378460" algn="just"/>
            <a:r>
              <a:rPr lang="en-US" dirty="0"/>
              <a:t>Increase participation and motivation in your students</a:t>
            </a:r>
            <a:endParaRPr lang="en-US" b="0" dirty="0"/>
          </a:p>
          <a:p>
            <a:pPr marL="740410" lvl="1" indent="-378460" algn="just">
              <a:buClr>
                <a:srgbClr val="002E65"/>
              </a:buClr>
            </a:pPr>
            <a:r>
              <a:rPr lang="en-US" dirty="0">
                <a:ea typeface="Verdana"/>
                <a:cs typeface="Calibri Light"/>
              </a:rPr>
              <a:t>Teach listening skills</a:t>
            </a:r>
            <a:endParaRPr lang="en-US" dirty="0">
              <a:cs typeface="Calibri Light"/>
            </a:endParaRPr>
          </a:p>
          <a:p>
            <a:pPr marL="740410" lvl="1" indent="-378460" algn="just">
              <a:buClr>
                <a:srgbClr val="002E65"/>
              </a:buClr>
            </a:pPr>
            <a:r>
              <a:rPr lang="en-US" dirty="0">
                <a:ea typeface="Verdana"/>
                <a:cs typeface="Calibri Light"/>
              </a:rPr>
              <a:t>Teach reading skills</a:t>
            </a:r>
          </a:p>
          <a:p>
            <a:pPr marL="740410" lvl="1" indent="-378460" algn="just">
              <a:buClr>
                <a:srgbClr val="002E65"/>
              </a:buClr>
            </a:pPr>
            <a:r>
              <a:rPr lang="en-US" dirty="0">
                <a:ea typeface="Verdana"/>
                <a:cs typeface="Calibri Light"/>
              </a:rPr>
              <a:t>Teach speaking skills</a:t>
            </a:r>
          </a:p>
          <a:p>
            <a:pPr marL="740410" lvl="1" indent="-378460" algn="just">
              <a:buClr>
                <a:srgbClr val="002E65"/>
              </a:buClr>
            </a:pPr>
            <a:r>
              <a:rPr lang="en-US" dirty="0">
                <a:ea typeface="Verdana"/>
                <a:cs typeface="Calibri Light"/>
              </a:rPr>
              <a:t>Teach writing skills</a:t>
            </a:r>
            <a:endParaRPr lang="en-US" b="0" dirty="0">
              <a:ea typeface="Verdana"/>
              <a:cs typeface="Calibri Light"/>
            </a:endParaRPr>
          </a:p>
          <a:p>
            <a:pPr marL="274320" indent="-274320" algn="just">
              <a:buClr>
                <a:srgbClr val="EA2C38"/>
              </a:buClr>
            </a:pPr>
            <a:endParaRPr lang="en-US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3A4F99-F749-6E2E-0B83-F6A9DC4385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3727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0fdc59d8d3_0_2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Track ‘n Trace 6 p185</a:t>
            </a:r>
            <a:endParaRPr/>
          </a:p>
        </p:txBody>
      </p:sp>
      <p:sp>
        <p:nvSpPr>
          <p:cNvPr id="188" name="Google Shape;188;g20fdc59d8d3_0_20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9" name="Google Shape;189;g20fdc59d8d3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148" y="0"/>
            <a:ext cx="578240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8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Where to find (remedial) material?</a:t>
            </a:r>
            <a:endParaRPr/>
          </a:p>
        </p:txBody>
      </p:sp>
      <p:sp>
        <p:nvSpPr>
          <p:cNvPr id="205" name="Google Shape;205;p38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7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500"/>
              <a:buFont typeface="Noto Sans Symbols"/>
              <a:buChar char="⮚"/>
            </a:pPr>
            <a:r>
              <a:rPr lang="nl-BE" sz="2500" u="sng" dirty="0">
                <a:solidFill>
                  <a:schemeClr val="hlink"/>
                </a:solidFill>
                <a:hlinkClick r:id="rId3"/>
              </a:rPr>
              <a:t>https://edpuzzle.com</a:t>
            </a:r>
            <a:r>
              <a:rPr lang="nl-BE" sz="2500" dirty="0"/>
              <a:t>: </a:t>
            </a:r>
            <a:r>
              <a:rPr lang="nl-BE" sz="2500" dirty="0" err="1"/>
              <a:t>collection</a:t>
            </a:r>
            <a:r>
              <a:rPr lang="nl-BE" sz="2500" dirty="0"/>
              <a:t> of </a:t>
            </a:r>
            <a:r>
              <a:rPr lang="nl-BE" sz="2500" dirty="0" err="1"/>
              <a:t>interactive</a:t>
            </a:r>
            <a:r>
              <a:rPr lang="nl-BE" sz="2500" dirty="0"/>
              <a:t> video </a:t>
            </a:r>
            <a:r>
              <a:rPr lang="nl-BE" sz="2500" dirty="0" err="1"/>
              <a:t>lessons</a:t>
            </a:r>
            <a:endParaRPr sz="2500" dirty="0"/>
          </a:p>
          <a:p>
            <a:pPr marL="457200" lvl="0" indent="-387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500"/>
              <a:buChar char="⮚"/>
            </a:pPr>
            <a:r>
              <a:rPr lang="nl-BE" sz="2500" u="sng" dirty="0">
                <a:solidFill>
                  <a:schemeClr val="hlink"/>
                </a:solidFill>
                <a:hlinkClick r:id="rId4"/>
              </a:rPr>
              <a:t>https://engelsklaslokaal.nl/kijk-en-luistervaardigheid-engels/</a:t>
            </a:r>
            <a:r>
              <a:rPr lang="nl-BE" sz="2500" dirty="0"/>
              <a:t>: TED </a:t>
            </a:r>
            <a:r>
              <a:rPr lang="nl-BE" sz="2500" dirty="0" err="1"/>
              <a:t>talks</a:t>
            </a:r>
            <a:r>
              <a:rPr lang="nl-BE" sz="2500" dirty="0"/>
              <a:t> </a:t>
            </a:r>
            <a:r>
              <a:rPr lang="nl-BE" sz="2500" dirty="0" err="1"/>
              <a:t>with</a:t>
            </a:r>
            <a:r>
              <a:rPr lang="nl-BE" sz="2500" dirty="0"/>
              <a:t> </a:t>
            </a:r>
            <a:r>
              <a:rPr lang="nl-BE" sz="2500" dirty="0" err="1"/>
              <a:t>questions</a:t>
            </a:r>
            <a:endParaRPr sz="2500" dirty="0"/>
          </a:p>
          <a:p>
            <a:pPr marL="457200" lvl="0" indent="-387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500"/>
              <a:buChar char="⮚"/>
            </a:pPr>
            <a:r>
              <a:rPr lang="nl-BE" sz="2500" u="sng" dirty="0">
                <a:solidFill>
                  <a:schemeClr val="hlink"/>
                </a:solidFill>
                <a:hlinkClick r:id="rId5"/>
              </a:rPr>
              <a:t>https://www.youtube.com/asapscience</a:t>
            </a:r>
            <a:r>
              <a:rPr lang="nl-BE" sz="2500" dirty="0"/>
              <a:t> The </a:t>
            </a:r>
            <a:r>
              <a:rPr lang="nl-BE" sz="2500" dirty="0" err="1"/>
              <a:t>channel</a:t>
            </a:r>
            <a:r>
              <a:rPr lang="nl-BE" sz="2500" dirty="0"/>
              <a:t> </a:t>
            </a:r>
            <a:r>
              <a:rPr lang="nl-BE" sz="2500" dirty="0" err="1"/>
              <a:t>produces</a:t>
            </a:r>
            <a:r>
              <a:rPr lang="nl-BE" sz="2500" dirty="0"/>
              <a:t> </a:t>
            </a:r>
            <a:r>
              <a:rPr lang="nl-BE" sz="2500" dirty="0" err="1"/>
              <a:t>weekly</a:t>
            </a:r>
            <a:r>
              <a:rPr lang="nl-BE" sz="2500" dirty="0"/>
              <a:t> </a:t>
            </a:r>
            <a:r>
              <a:rPr lang="nl-BE" sz="2500" dirty="0" err="1"/>
              <a:t>videos</a:t>
            </a:r>
            <a:r>
              <a:rPr lang="nl-BE" sz="2500" dirty="0"/>
              <a:t> </a:t>
            </a:r>
            <a:r>
              <a:rPr lang="nl-BE" sz="2500" dirty="0" err="1"/>
              <a:t>that</a:t>
            </a:r>
            <a:r>
              <a:rPr lang="nl-BE" sz="2500" dirty="0"/>
              <a:t> </a:t>
            </a:r>
            <a:r>
              <a:rPr lang="nl-BE" sz="2500" dirty="0" err="1"/>
              <a:t>touch</a:t>
            </a:r>
            <a:r>
              <a:rPr lang="nl-BE" sz="2500" dirty="0"/>
              <a:t> on </a:t>
            </a:r>
            <a:r>
              <a:rPr lang="nl-BE" sz="2500" dirty="0" err="1"/>
              <a:t>many</a:t>
            </a:r>
            <a:r>
              <a:rPr lang="nl-BE" sz="2500" dirty="0"/>
              <a:t> different topics of </a:t>
            </a:r>
            <a:r>
              <a:rPr lang="nl-BE" sz="2500" dirty="0" err="1"/>
              <a:t>science</a:t>
            </a:r>
            <a:r>
              <a:rPr lang="nl-BE" sz="2500" dirty="0"/>
              <a:t>. Fun, </a:t>
            </a:r>
            <a:r>
              <a:rPr lang="nl-BE" sz="2500" dirty="0" err="1"/>
              <a:t>fast</a:t>
            </a:r>
            <a:r>
              <a:rPr lang="nl-BE" sz="2500" dirty="0"/>
              <a:t>, </a:t>
            </a:r>
            <a:r>
              <a:rPr lang="nl-BE" sz="2500" dirty="0" err="1"/>
              <a:t>nice</a:t>
            </a:r>
            <a:r>
              <a:rPr lang="nl-BE" sz="2500" dirty="0"/>
              <a:t> </a:t>
            </a:r>
            <a:r>
              <a:rPr lang="nl-BE" sz="2500" dirty="0" err="1"/>
              <a:t>visuals</a:t>
            </a:r>
            <a:r>
              <a:rPr lang="nl-BE" sz="2500" dirty="0"/>
              <a:t>.</a:t>
            </a:r>
            <a:endParaRPr sz="2500" dirty="0"/>
          </a:p>
          <a:p>
            <a:pPr marL="457200" lvl="0" indent="-387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500"/>
              <a:buChar char="⮚"/>
            </a:pPr>
            <a:r>
              <a:rPr lang="nl-BE" sz="2500" u="sng" dirty="0">
                <a:solidFill>
                  <a:schemeClr val="hlink"/>
                </a:solidFill>
                <a:hlinkClick r:id="rId6"/>
              </a:rPr>
              <a:t>https://www.vrt.be/vrtnws/en/</a:t>
            </a:r>
            <a:r>
              <a:rPr lang="nl-BE" sz="2500" dirty="0"/>
              <a:t> The </a:t>
            </a:r>
            <a:r>
              <a:rPr lang="nl-BE" sz="2500" dirty="0" err="1"/>
              <a:t>vrt</a:t>
            </a:r>
            <a:r>
              <a:rPr lang="nl-BE" sz="2500" dirty="0"/>
              <a:t> </a:t>
            </a:r>
            <a:r>
              <a:rPr lang="nl-BE" sz="2500" dirty="0" err="1"/>
              <a:t>news</a:t>
            </a:r>
            <a:r>
              <a:rPr lang="nl-BE" sz="2500" dirty="0"/>
              <a:t> in English.</a:t>
            </a:r>
            <a:endParaRPr sz="2500" dirty="0"/>
          </a:p>
          <a:p>
            <a:pPr marL="457200" lvl="0" indent="-387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500"/>
              <a:buChar char="⮚"/>
            </a:pPr>
            <a:r>
              <a:rPr lang="nl-BE" sz="2500" u="sng" dirty="0">
                <a:solidFill>
                  <a:schemeClr val="hlink"/>
                </a:solidFill>
                <a:hlinkClick r:id="rId7"/>
              </a:rPr>
              <a:t>https://www.bbc.co.uk/learningenglish/english/features/6-minute-english</a:t>
            </a:r>
            <a:r>
              <a:rPr lang="nl-BE" sz="2500" dirty="0"/>
              <a:t> 6 minute podcasts + </a:t>
            </a:r>
            <a:r>
              <a:rPr lang="nl-BE" sz="2500" dirty="0" err="1"/>
              <a:t>useful</a:t>
            </a:r>
            <a:r>
              <a:rPr lang="nl-BE" sz="2500" dirty="0"/>
              <a:t> </a:t>
            </a:r>
            <a:r>
              <a:rPr lang="nl-BE" sz="2500" dirty="0" err="1"/>
              <a:t>vocabulary</a:t>
            </a:r>
            <a:r>
              <a:rPr lang="nl-BE" sz="2500" dirty="0"/>
              <a:t> on </a:t>
            </a:r>
            <a:r>
              <a:rPr lang="nl-BE" sz="2500" dirty="0" err="1"/>
              <a:t>the</a:t>
            </a:r>
            <a:r>
              <a:rPr lang="nl-BE" sz="2500" dirty="0"/>
              <a:t> topic. Remedial </a:t>
            </a:r>
            <a:r>
              <a:rPr lang="nl-BE" sz="2500" dirty="0" err="1"/>
              <a:t>exercises</a:t>
            </a:r>
            <a:r>
              <a:rPr lang="nl-BE" sz="2500" dirty="0"/>
              <a:t>.</a:t>
            </a:r>
            <a:endParaRPr sz="2500" dirty="0"/>
          </a:p>
          <a:p>
            <a:pPr marL="457200" lvl="0" indent="-387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500"/>
              <a:buChar char="⮚"/>
            </a:pPr>
            <a:r>
              <a:rPr lang="nl-BE" sz="2500" u="sng" dirty="0">
                <a:solidFill>
                  <a:schemeClr val="hlink"/>
                </a:solidFill>
                <a:hlinkClick r:id="rId8"/>
              </a:rPr>
              <a:t>https://www.cristinacabal.com/?p=9147</a:t>
            </a:r>
            <a:r>
              <a:rPr lang="nl-BE" sz="2500" dirty="0"/>
              <a:t>: 10 Best Free </a:t>
            </a:r>
            <a:r>
              <a:rPr lang="nl-BE" sz="2500" dirty="0" err="1"/>
              <a:t>Listening</a:t>
            </a:r>
            <a:r>
              <a:rPr lang="nl-BE" sz="2500" dirty="0"/>
              <a:t> Websites </a:t>
            </a:r>
            <a:r>
              <a:rPr lang="nl-BE" sz="2500" dirty="0" err="1"/>
              <a:t>with</a:t>
            </a:r>
            <a:r>
              <a:rPr lang="nl-BE" sz="2500" dirty="0"/>
              <a:t> </a:t>
            </a:r>
            <a:r>
              <a:rPr lang="nl-BE" sz="2500" dirty="0" err="1"/>
              <a:t>Quizzes</a:t>
            </a:r>
            <a:r>
              <a:rPr lang="nl-BE" sz="2500" dirty="0"/>
              <a:t> </a:t>
            </a:r>
            <a:r>
              <a:rPr lang="nl-BE" sz="2500" dirty="0" err="1"/>
              <a:t>to</a:t>
            </a:r>
            <a:r>
              <a:rPr lang="nl-BE" sz="2500" dirty="0"/>
              <a:t> </a:t>
            </a:r>
            <a:r>
              <a:rPr lang="nl-BE" sz="2500" dirty="0" err="1"/>
              <a:t>Practise</a:t>
            </a:r>
            <a:r>
              <a:rPr lang="nl-BE" sz="2500" dirty="0"/>
              <a:t> </a:t>
            </a:r>
            <a:r>
              <a:rPr lang="nl-BE" sz="2500" dirty="0" err="1"/>
              <a:t>for</a:t>
            </a:r>
            <a:r>
              <a:rPr lang="nl-BE" sz="2500" dirty="0"/>
              <a:t> </a:t>
            </a:r>
            <a:r>
              <a:rPr lang="nl-BE" sz="2500" dirty="0" err="1"/>
              <a:t>Listening</a:t>
            </a:r>
            <a:r>
              <a:rPr lang="nl-BE" sz="2500" dirty="0"/>
              <a:t> </a:t>
            </a:r>
            <a:r>
              <a:rPr lang="nl-BE" sz="2500" dirty="0" err="1"/>
              <a:t>Exams</a:t>
            </a:r>
            <a:endParaRPr sz="2500" dirty="0"/>
          </a:p>
          <a:p>
            <a:pPr marL="4572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7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"/>
          <p:cNvSpPr txBox="1">
            <a:spLocks noGrp="1"/>
          </p:cNvSpPr>
          <p:nvPr>
            <p:ph type="title"/>
          </p:nvPr>
        </p:nvSpPr>
        <p:spPr>
          <a:xfrm>
            <a:off x="623888" y="2737623"/>
            <a:ext cx="109442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nl-BE" dirty="0"/>
              <a:t>Teaching reading</a:t>
            </a:r>
            <a:endParaRPr dirty="0"/>
          </a:p>
        </p:txBody>
      </p:sp>
      <p:sp>
        <p:nvSpPr>
          <p:cNvPr id="60" name="Google Shape;60;p1"/>
          <p:cNvSpPr txBox="1">
            <a:spLocks noGrp="1"/>
          </p:cNvSpPr>
          <p:nvPr>
            <p:ph type="body" idx="1"/>
          </p:nvPr>
        </p:nvSpPr>
        <p:spPr>
          <a:xfrm>
            <a:off x="623888" y="4471987"/>
            <a:ext cx="10944225" cy="106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155b8d0b4a_0_13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Introduction</a:t>
            </a:r>
            <a:endParaRPr/>
          </a:p>
        </p:txBody>
      </p:sp>
      <p:sp>
        <p:nvSpPr>
          <p:cNvPr id="86" name="Google Shape;86;g1155b8d0b4a_0_13"/>
          <p:cNvSpPr txBox="1">
            <a:spLocks noGrp="1"/>
          </p:cNvSpPr>
          <p:nvPr>
            <p:ph type="body" idx="1"/>
          </p:nvPr>
        </p:nvSpPr>
        <p:spPr>
          <a:xfrm>
            <a:off x="623900" y="1604460"/>
            <a:ext cx="10944300" cy="28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nl-BE" dirty="0" err="1">
                <a:ea typeface="Verdana"/>
                <a:cs typeface="Calibri Light"/>
              </a:rPr>
              <a:t>Practising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vs</a:t>
            </a:r>
            <a:r>
              <a:rPr lang="nl-BE" dirty="0">
                <a:ea typeface="Verdana"/>
                <a:cs typeface="Calibri Light"/>
              </a:rPr>
              <a:t> teaching</a:t>
            </a:r>
            <a:endParaRPr dirty="0">
              <a:ea typeface="Verdana"/>
              <a:cs typeface="Calibri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nl-BE" dirty="0">
                <a:ea typeface="Verdana"/>
                <a:cs typeface="Calibri Light"/>
              </a:rPr>
              <a:t>→ Awareness of HOW</a:t>
            </a:r>
            <a:endParaRPr dirty="0">
              <a:ea typeface="Verdana"/>
              <a:cs typeface="Calibri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lang="nl-BE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155b8d0b4a_0_19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Reading skills</a:t>
            </a:r>
            <a:endParaRPr/>
          </a:p>
        </p:txBody>
      </p:sp>
      <p:sp>
        <p:nvSpPr>
          <p:cNvPr id="92" name="Google Shape;92;g1155b8d0b4a_0_19"/>
          <p:cNvSpPr txBox="1">
            <a:spLocks noGrp="1"/>
          </p:cNvSpPr>
          <p:nvPr>
            <p:ph type="body" idx="1"/>
          </p:nvPr>
        </p:nvSpPr>
        <p:spPr>
          <a:xfrm>
            <a:off x="623900" y="1604446"/>
            <a:ext cx="10944300" cy="3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nl-BE" dirty="0">
                <a:ea typeface="Verdana"/>
                <a:cs typeface="Calibri Light"/>
              </a:rPr>
              <a:t>The </a:t>
            </a:r>
            <a:r>
              <a:rPr lang="nl-BE" dirty="0" err="1">
                <a:ea typeface="Verdana"/>
                <a:cs typeface="Calibri Light"/>
              </a:rPr>
              <a:t>process</a:t>
            </a:r>
            <a:r>
              <a:rPr lang="nl-BE" dirty="0">
                <a:ea typeface="Verdana"/>
                <a:cs typeface="Calibri Light"/>
              </a:rPr>
              <a:t> of reading: </a:t>
            </a:r>
            <a:r>
              <a:rPr lang="nl-BE" dirty="0" err="1">
                <a:ea typeface="Verdana"/>
                <a:cs typeface="Calibri Light"/>
              </a:rPr>
              <a:t>constructing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meaning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i="1" dirty="0" err="1">
                <a:ea typeface="Verdana"/>
                <a:cs typeface="Calibri Light"/>
              </a:rPr>
              <a:t>for</a:t>
            </a:r>
            <a:r>
              <a:rPr lang="nl-BE" i="1" dirty="0">
                <a:ea typeface="Verdana"/>
                <a:cs typeface="Calibri Light"/>
              </a:rPr>
              <a:t> a </a:t>
            </a:r>
            <a:r>
              <a:rPr lang="nl-BE" i="1" dirty="0" err="1">
                <a:ea typeface="Verdana"/>
                <a:cs typeface="Calibri Light"/>
              </a:rPr>
              <a:t>reason</a:t>
            </a:r>
            <a:endParaRPr i="1" dirty="0" err="1">
              <a:ea typeface="Verdana"/>
              <a:cs typeface="Calibri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nl-BE" dirty="0" err="1">
                <a:ea typeface="Verdana"/>
                <a:cs typeface="Calibri Light"/>
              </a:rPr>
              <a:t>Developing</a:t>
            </a:r>
            <a:r>
              <a:rPr lang="nl-BE" dirty="0">
                <a:ea typeface="Verdana"/>
                <a:cs typeface="Calibri Light"/>
              </a:rPr>
              <a:t> reading skills: </a:t>
            </a:r>
            <a:r>
              <a:rPr lang="nl-BE" b="1" dirty="0" err="1">
                <a:ea typeface="Verdana"/>
                <a:cs typeface="Calibri Light"/>
              </a:rPr>
              <a:t>strategies</a:t>
            </a:r>
            <a:endParaRPr b="1" dirty="0" err="1">
              <a:ea typeface="Verdana"/>
              <a:cs typeface="Calibri Light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 dirty="0">
                <a:ea typeface="Verdana"/>
                <a:cs typeface="Calibri Light"/>
              </a:rPr>
              <a:t>scanning </a:t>
            </a:r>
            <a:r>
              <a:rPr lang="nl-BE" dirty="0" err="1">
                <a:ea typeface="Verdana"/>
                <a:cs typeface="Calibri Light"/>
              </a:rPr>
              <a:t>vs</a:t>
            </a:r>
            <a:r>
              <a:rPr lang="nl-BE" dirty="0">
                <a:ea typeface="Verdana"/>
                <a:cs typeface="Calibri Light"/>
              </a:rPr>
              <a:t> skimming</a:t>
            </a:r>
            <a:endParaRPr dirty="0">
              <a:ea typeface="Verdana"/>
              <a:cs typeface="Calibri Light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 dirty="0" err="1">
                <a:ea typeface="Verdana"/>
                <a:cs typeface="Calibri Light"/>
              </a:rPr>
              <a:t>extensive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vs</a:t>
            </a:r>
            <a:r>
              <a:rPr lang="nl-BE" dirty="0">
                <a:ea typeface="Verdana"/>
                <a:cs typeface="Calibri Light"/>
              </a:rPr>
              <a:t> intensive reading</a:t>
            </a:r>
            <a:endParaRPr dirty="0">
              <a:ea typeface="Verdana"/>
              <a:cs typeface="Calibri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b="1" dirty="0" err="1">
                <a:ea typeface="Verdana"/>
                <a:cs typeface="Calibri Light"/>
              </a:rPr>
              <a:t>Questions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to</a:t>
            </a:r>
            <a:r>
              <a:rPr lang="nl-BE" dirty="0">
                <a:ea typeface="Verdana"/>
                <a:cs typeface="Calibri Light"/>
              </a:rPr>
              <a:t> help </a:t>
            </a:r>
            <a:r>
              <a:rPr lang="nl-BE" dirty="0" err="1">
                <a:ea typeface="Verdana"/>
                <a:cs typeface="Calibri Light"/>
              </a:rPr>
              <a:t>reach</a:t>
            </a:r>
            <a:r>
              <a:rPr lang="nl-BE" dirty="0">
                <a:ea typeface="Verdana"/>
                <a:cs typeface="Calibri Light"/>
              </a:rPr>
              <a:t> a </a:t>
            </a:r>
            <a:r>
              <a:rPr lang="nl-BE" dirty="0" err="1">
                <a:ea typeface="Verdana"/>
                <a:cs typeface="Calibri Light"/>
              </a:rPr>
              <a:t>depth</a:t>
            </a:r>
            <a:r>
              <a:rPr lang="nl-BE" dirty="0">
                <a:ea typeface="Verdana"/>
                <a:cs typeface="Calibri Light"/>
              </a:rPr>
              <a:t> of </a:t>
            </a:r>
            <a:r>
              <a:rPr lang="nl-BE" dirty="0" err="1">
                <a:ea typeface="Verdana"/>
                <a:cs typeface="Calibri Light"/>
              </a:rPr>
              <a:t>understanding</a:t>
            </a:r>
            <a:r>
              <a:rPr lang="nl-BE" dirty="0">
                <a:ea typeface="Verdana"/>
                <a:cs typeface="Calibri Light"/>
              </a:rPr>
              <a:t> (</a:t>
            </a:r>
            <a:r>
              <a:rPr lang="nl-BE" dirty="0" err="1">
                <a:ea typeface="Verdana"/>
                <a:cs typeface="Calibri Light"/>
              </a:rPr>
              <a:t>Broughton</a:t>
            </a:r>
            <a:r>
              <a:rPr lang="nl-BE" dirty="0">
                <a:ea typeface="Verdana"/>
                <a:cs typeface="Calibri Light"/>
              </a:rPr>
              <a:t>)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0f9c63f5ed_0_1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1. Scanning</a:t>
            </a:r>
            <a:endParaRPr/>
          </a:p>
        </p:txBody>
      </p:sp>
      <p:sp>
        <p:nvSpPr>
          <p:cNvPr id="98" name="Google Shape;98;g20f9c63f5ed_0_1"/>
          <p:cNvSpPr txBox="1">
            <a:spLocks noGrp="1"/>
          </p:cNvSpPr>
          <p:nvPr>
            <p:ph type="body" idx="1"/>
          </p:nvPr>
        </p:nvSpPr>
        <p:spPr>
          <a:xfrm>
            <a:off x="623900" y="1604453"/>
            <a:ext cx="10944300" cy="398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specific information, details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ALL levels of proficiency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How?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set a time limit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‘find the names / dates / departure time / location / …’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‘find the sentence with the word … in it’</a:t>
            </a:r>
            <a:endParaRPr/>
          </a:p>
        </p:txBody>
      </p:sp>
      <p:pic>
        <p:nvPicPr>
          <p:cNvPr id="99" name="Google Shape;99;g20f9c63f5ed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4350" y="259750"/>
            <a:ext cx="2655401" cy="177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0f9c63f5ed_0_7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52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Answer these questions within 5 minutes</a:t>
            </a:r>
            <a:endParaRPr/>
          </a:p>
        </p:txBody>
      </p:sp>
      <p:sp>
        <p:nvSpPr>
          <p:cNvPr id="105" name="Google Shape;105;g20f9c63f5ed_0_7"/>
          <p:cNvSpPr txBox="1">
            <a:spLocks noGrp="1"/>
          </p:cNvSpPr>
          <p:nvPr>
            <p:ph type="body" idx="1"/>
          </p:nvPr>
        </p:nvSpPr>
        <p:spPr>
          <a:xfrm>
            <a:off x="623900" y="1604449"/>
            <a:ext cx="10944300" cy="448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270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r>
              <a:rPr lang="nl-BE" sz="2708">
                <a:solidFill>
                  <a:srgbClr val="000000"/>
                </a:solidFill>
              </a:rPr>
              <a:t>Which continent is it?</a:t>
            </a:r>
            <a:endParaRPr sz="2708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270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r>
              <a:rPr lang="nl-BE" sz="2708">
                <a:solidFill>
                  <a:srgbClr val="000000"/>
                </a:solidFill>
              </a:rPr>
              <a:t>What are the dangers?</a:t>
            </a:r>
            <a:endParaRPr sz="2708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270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nl-BE" sz="2708">
                <a:solidFill>
                  <a:srgbClr val="000000"/>
                </a:solidFill>
              </a:rPr>
              <a:t>How many inhabitants are there?</a:t>
            </a:r>
            <a:endParaRPr sz="2708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270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</a:t>
            </a:r>
            <a:r>
              <a:rPr lang="nl-BE" sz="2708">
                <a:solidFill>
                  <a:srgbClr val="000000"/>
                </a:solidFill>
              </a:rPr>
              <a:t>What is the temperature?</a:t>
            </a:r>
            <a:endParaRPr sz="2708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260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</a:t>
            </a:r>
            <a:r>
              <a:rPr lang="nl-BE" sz="2608">
                <a:solidFill>
                  <a:srgbClr val="000000"/>
                </a:solidFill>
              </a:rPr>
              <a:t>What is special about the homes?</a:t>
            </a:r>
            <a:endParaRPr sz="2608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260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6.</a:t>
            </a:r>
            <a:r>
              <a:rPr lang="nl-BE" sz="2608">
                <a:solidFill>
                  <a:srgbClr val="000000"/>
                </a:solidFill>
              </a:rPr>
              <a:t>What do they mine?</a:t>
            </a:r>
            <a:endParaRPr sz="2608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260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7.</a:t>
            </a:r>
            <a:r>
              <a:rPr lang="nl-BE" sz="2608">
                <a:solidFill>
                  <a:srgbClr val="000000"/>
                </a:solidFill>
              </a:rPr>
              <a:t>What is fossicking?</a:t>
            </a:r>
            <a:endParaRPr sz="2608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260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8.</a:t>
            </a:r>
            <a:r>
              <a:rPr lang="nl-BE" sz="2608">
                <a:solidFill>
                  <a:srgbClr val="000000"/>
                </a:solidFill>
              </a:rPr>
              <a:t>How can you get there?</a:t>
            </a:r>
            <a:endParaRPr sz="2608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260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9.</a:t>
            </a:r>
            <a:r>
              <a:rPr lang="nl-BE" sz="2608">
                <a:solidFill>
                  <a:srgbClr val="000000"/>
                </a:solidFill>
              </a:rPr>
              <a:t>EXTRA: What is the fastest and safest way to get there?</a:t>
            </a:r>
            <a:endParaRPr sz="2608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2000">
                <a:solidFill>
                  <a:srgbClr val="000000"/>
                </a:solidFill>
              </a:rPr>
              <a:t>(On Track 6, p15-17)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" name="Google Shape;106;g20f9c63f5ed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7625" y="1412425"/>
            <a:ext cx="3360800" cy="5296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0f9c63f5ed_0_16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2. Skimming (reading for gist)</a:t>
            </a:r>
            <a:endParaRPr/>
          </a:p>
        </p:txBody>
      </p:sp>
      <p:sp>
        <p:nvSpPr>
          <p:cNvPr id="112" name="Google Shape;112;g20f9c63f5ed_0_16"/>
          <p:cNvSpPr txBox="1">
            <a:spLocks noGrp="1"/>
          </p:cNvSpPr>
          <p:nvPr>
            <p:ph type="body" idx="1"/>
          </p:nvPr>
        </p:nvSpPr>
        <p:spPr>
          <a:xfrm>
            <a:off x="623900" y="1604451"/>
            <a:ext cx="10944300" cy="43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main ideas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ALL levels of proficiency</a:t>
            </a:r>
            <a:endParaRPr/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How?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Which type of text is this?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Add a subtitle for each paragraph.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‘Find the sentence that tells us that …’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‘Summarise the text in your own words in 1 minute / 5 sentences’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0f9c63f5ed_0_21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Are microplastics a threat to our planet?</a:t>
            </a:r>
            <a:endParaRPr/>
          </a:p>
        </p:txBody>
      </p:sp>
      <p:sp>
        <p:nvSpPr>
          <p:cNvPr id="118" name="Google Shape;118;g20f9c63f5ed_0_21"/>
          <p:cNvSpPr txBox="1">
            <a:spLocks noGrp="1"/>
          </p:cNvSpPr>
          <p:nvPr>
            <p:ph type="body" idx="1"/>
          </p:nvPr>
        </p:nvSpPr>
        <p:spPr>
          <a:xfrm>
            <a:off x="623900" y="1604453"/>
            <a:ext cx="10944300" cy="406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Highlight in the text where you found </a:t>
            </a:r>
            <a:endParaRPr/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the answer.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What are microplastics?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Look for the topic sentence in each </a:t>
            </a:r>
            <a:br>
              <a:rPr lang="nl-BE"/>
            </a:br>
            <a:r>
              <a:rPr lang="nl-BE"/>
              <a:t>paragraph. Where is it usually situated?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(Track ‘n Trace 5, p136-137)</a:t>
            </a:r>
            <a:endParaRPr/>
          </a:p>
        </p:txBody>
      </p:sp>
      <p:pic>
        <p:nvPicPr>
          <p:cNvPr id="119" name="Google Shape;119;g20f9c63f5ed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1863" y="1604438"/>
            <a:ext cx="4810125" cy="5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0f9c63f5ed_0_27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3. Extensive reading</a:t>
            </a:r>
            <a:endParaRPr/>
          </a:p>
        </p:txBody>
      </p:sp>
      <p:sp>
        <p:nvSpPr>
          <p:cNvPr id="125" name="Google Shape;125;g20f9c63f5ed_0_27"/>
          <p:cNvSpPr txBox="1">
            <a:spLocks noGrp="1"/>
          </p:cNvSpPr>
          <p:nvPr>
            <p:ph type="body" idx="1"/>
          </p:nvPr>
        </p:nvSpPr>
        <p:spPr>
          <a:xfrm>
            <a:off x="623900" y="1604452"/>
            <a:ext cx="10944300" cy="417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 dirty="0" err="1">
                <a:ea typeface="Verdana"/>
                <a:cs typeface="Calibri Light"/>
              </a:rPr>
              <a:t>for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pleasure</a:t>
            </a:r>
            <a:endParaRPr>
              <a:ea typeface="Verdana"/>
              <a:cs typeface="Calibri Light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 dirty="0" err="1">
                <a:ea typeface="Verdana"/>
                <a:cs typeface="Calibri Light"/>
              </a:rPr>
              <a:t>mostly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for</a:t>
            </a:r>
            <a:r>
              <a:rPr lang="nl-BE" dirty="0">
                <a:ea typeface="Verdana"/>
                <a:cs typeface="Calibri Light"/>
              </a:rPr>
              <a:t> (pre-)</a:t>
            </a:r>
            <a:r>
              <a:rPr lang="nl-BE" dirty="0" err="1">
                <a:ea typeface="Verdana"/>
                <a:cs typeface="Calibri Light"/>
              </a:rPr>
              <a:t>intermediate</a:t>
            </a:r>
            <a:r>
              <a:rPr lang="nl-BE" dirty="0">
                <a:ea typeface="Verdana"/>
                <a:cs typeface="Calibri Light"/>
              </a:rPr>
              <a:t> - </a:t>
            </a:r>
            <a:r>
              <a:rPr lang="nl-BE" dirty="0" err="1">
                <a:ea typeface="Verdana"/>
                <a:cs typeface="Calibri Light"/>
              </a:rPr>
              <a:t>advanced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learners</a:t>
            </a:r>
            <a:endParaRPr>
              <a:ea typeface="Verdana"/>
              <a:cs typeface="Calibri Light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 dirty="0">
                <a:ea typeface="Verdana"/>
                <a:cs typeface="Calibri Light"/>
              </a:rPr>
              <a:t>How?</a:t>
            </a:r>
            <a:endParaRPr>
              <a:ea typeface="Verdana"/>
              <a:cs typeface="Calibri Light"/>
            </a:endParaRPr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 dirty="0">
                <a:ea typeface="Verdana"/>
                <a:cs typeface="Calibri Light"/>
              </a:rPr>
              <a:t>WH-</a:t>
            </a:r>
            <a:r>
              <a:rPr lang="nl-BE" dirty="0" err="1">
                <a:ea typeface="Verdana"/>
                <a:cs typeface="Calibri Light"/>
              </a:rPr>
              <a:t>questions</a:t>
            </a:r>
            <a:r>
              <a:rPr lang="nl-BE" dirty="0">
                <a:ea typeface="Verdana"/>
                <a:cs typeface="Calibri Light"/>
              </a:rPr>
              <a:t>: </a:t>
            </a:r>
            <a:r>
              <a:rPr lang="nl-BE" dirty="0" err="1">
                <a:ea typeface="Verdana"/>
                <a:cs typeface="Calibri Light"/>
              </a:rPr>
              <a:t>who</a:t>
            </a:r>
            <a:r>
              <a:rPr lang="nl-BE" dirty="0">
                <a:ea typeface="Verdana"/>
                <a:cs typeface="Calibri Light"/>
              </a:rPr>
              <a:t>, </a:t>
            </a:r>
            <a:r>
              <a:rPr lang="nl-BE" dirty="0" err="1">
                <a:ea typeface="Verdana"/>
                <a:cs typeface="Calibri Light"/>
              </a:rPr>
              <a:t>what</a:t>
            </a:r>
            <a:r>
              <a:rPr lang="nl-BE" dirty="0">
                <a:ea typeface="Verdana"/>
                <a:cs typeface="Calibri Light"/>
              </a:rPr>
              <a:t>, </a:t>
            </a:r>
            <a:r>
              <a:rPr lang="nl-BE" dirty="0" err="1">
                <a:ea typeface="Verdana"/>
                <a:cs typeface="Calibri Light"/>
              </a:rPr>
              <a:t>when</a:t>
            </a:r>
            <a:r>
              <a:rPr lang="nl-BE" dirty="0">
                <a:ea typeface="Verdana"/>
                <a:cs typeface="Calibri Light"/>
              </a:rPr>
              <a:t>, </a:t>
            </a:r>
            <a:r>
              <a:rPr lang="nl-BE" dirty="0" err="1">
                <a:ea typeface="Verdana"/>
                <a:cs typeface="Calibri Light"/>
              </a:rPr>
              <a:t>where</a:t>
            </a:r>
            <a:r>
              <a:rPr lang="nl-BE" dirty="0">
                <a:ea typeface="Verdana"/>
                <a:cs typeface="Calibri Light"/>
              </a:rPr>
              <a:t>, </a:t>
            </a:r>
            <a:r>
              <a:rPr lang="nl-BE" dirty="0" err="1">
                <a:ea typeface="Verdana"/>
                <a:cs typeface="Calibri Light"/>
              </a:rPr>
              <a:t>why</a:t>
            </a:r>
            <a:r>
              <a:rPr lang="nl-BE" dirty="0">
                <a:ea typeface="Verdana"/>
                <a:cs typeface="Calibri Light"/>
              </a:rPr>
              <a:t>, </a:t>
            </a:r>
            <a:r>
              <a:rPr lang="nl-BE" dirty="0" err="1">
                <a:ea typeface="Verdana"/>
                <a:cs typeface="Calibri Light"/>
              </a:rPr>
              <a:t>how</a:t>
            </a:r>
            <a:r>
              <a:rPr lang="nl-BE" dirty="0">
                <a:ea typeface="Verdana"/>
                <a:cs typeface="Calibri Light"/>
              </a:rPr>
              <a:t>?</a:t>
            </a:r>
            <a:endParaRPr>
              <a:ea typeface="Verdana"/>
              <a:cs typeface="Calibri Light"/>
            </a:endParaRPr>
          </a:p>
          <a:p>
            <a:pPr indent="-406400">
              <a:spcBef>
                <a:spcPts val="0"/>
              </a:spcBef>
              <a:buChar char="-"/>
            </a:pPr>
            <a:r>
              <a:rPr lang="nl-BE" dirty="0" err="1">
                <a:ea typeface="Verdana"/>
                <a:cs typeface="Calibri Light"/>
              </a:rPr>
              <a:t>see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also</a:t>
            </a:r>
            <a:r>
              <a:rPr lang="nl-BE" dirty="0">
                <a:ea typeface="Verdana"/>
                <a:cs typeface="Calibri Light"/>
              </a:rPr>
              <a:t>: Teaching </a:t>
            </a:r>
            <a:r>
              <a:rPr lang="nl-BE" dirty="0" err="1">
                <a:ea typeface="Verdana"/>
                <a:cs typeface="Calibri Light"/>
              </a:rPr>
              <a:t>literature</a:t>
            </a:r>
            <a:r>
              <a:rPr lang="nl-BE" dirty="0">
                <a:ea typeface="Verdana"/>
                <a:cs typeface="Calibri Light"/>
              </a:rPr>
              <a:t> (course shared via email)</a:t>
            </a:r>
            <a:endParaRPr dirty="0"/>
          </a:p>
        </p:txBody>
      </p:sp>
      <p:pic>
        <p:nvPicPr>
          <p:cNvPr id="126" name="Google Shape;126;g20f9c63f5ed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0424" y="2192375"/>
            <a:ext cx="3107824" cy="4665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6b347ed5d7_0_66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 dirty="0">
                <a:latin typeface="Calibri"/>
                <a:ea typeface="Verdana"/>
                <a:cs typeface="Calibri"/>
              </a:rPr>
              <a:t>Over </a:t>
            </a:r>
            <a:r>
              <a:rPr lang="nl-BE" dirty="0" err="1">
                <a:latin typeface="Calibri"/>
                <a:ea typeface="Verdana"/>
                <a:cs typeface="Calibri"/>
              </a:rPr>
              <a:t>to</a:t>
            </a:r>
            <a:r>
              <a:rPr lang="nl-BE" dirty="0">
                <a:latin typeface="Calibri"/>
                <a:ea typeface="Verdana"/>
                <a:cs typeface="Calibri"/>
              </a:rPr>
              <a:t> </a:t>
            </a:r>
            <a:r>
              <a:rPr lang="nl-BE" dirty="0" err="1">
                <a:latin typeface="Calibri"/>
                <a:ea typeface="Verdana"/>
                <a:cs typeface="Calibri"/>
              </a:rPr>
              <a:t>you</a:t>
            </a:r>
            <a:r>
              <a:rPr lang="nl-BE" dirty="0">
                <a:latin typeface="Calibri"/>
                <a:ea typeface="Verdana"/>
                <a:cs typeface="Calibri"/>
              </a:rPr>
              <a:t>! </a:t>
            </a:r>
            <a:endParaRPr dirty="0">
              <a:latin typeface="Calibri"/>
              <a:ea typeface="Verdana"/>
              <a:cs typeface="Calibri"/>
            </a:endParaRPr>
          </a:p>
        </p:txBody>
      </p:sp>
      <p:sp>
        <p:nvSpPr>
          <p:cNvPr id="407" name="Google Shape;407;g16b347ed5d7_0_66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None/>
            </a:pPr>
            <a:r>
              <a:rPr lang="nl-BE" sz="2400" dirty="0"/>
              <a:t>Continue </a:t>
            </a:r>
            <a:r>
              <a:rPr lang="nl-BE" sz="2400" dirty="0" err="1"/>
              <a:t>to</a:t>
            </a:r>
            <a:r>
              <a:rPr lang="nl-BE" sz="2400" dirty="0"/>
              <a:t> design a TBL </a:t>
            </a:r>
            <a:r>
              <a:rPr lang="nl-BE" sz="2400" dirty="0" err="1"/>
              <a:t>activity</a:t>
            </a:r>
            <a:r>
              <a:rPr lang="nl-BE" sz="2400" dirty="0"/>
              <a:t> </a:t>
            </a:r>
            <a:r>
              <a:rPr lang="nl-BE" sz="2400" dirty="0" err="1"/>
              <a:t>to</a:t>
            </a:r>
            <a:r>
              <a:rPr lang="nl-BE" sz="2400" dirty="0"/>
              <a:t> make </a:t>
            </a:r>
            <a:r>
              <a:rPr lang="nl-BE" sz="2400" i="1" dirty="0" err="1"/>
              <a:t>your</a:t>
            </a:r>
            <a:r>
              <a:rPr lang="nl-BE" sz="2400" dirty="0"/>
              <a:t> </a:t>
            </a:r>
            <a:r>
              <a:rPr lang="nl-BE" sz="2400" dirty="0" err="1"/>
              <a:t>students</a:t>
            </a:r>
            <a:r>
              <a:rPr lang="nl-BE" sz="2400" dirty="0"/>
              <a:t> </a:t>
            </a:r>
            <a:r>
              <a:rPr lang="nl-BE" sz="2400" dirty="0" err="1"/>
              <a:t>familiar</a:t>
            </a:r>
            <a:r>
              <a:rPr lang="nl-BE" sz="2400" dirty="0"/>
              <a:t> </a:t>
            </a:r>
            <a:r>
              <a:rPr lang="nl-BE" sz="2400" dirty="0" err="1"/>
              <a:t>with</a:t>
            </a:r>
            <a:r>
              <a:rPr lang="nl-BE" sz="2400" dirty="0"/>
              <a:t> </a:t>
            </a:r>
            <a:r>
              <a:rPr lang="nl-BE" sz="2400" dirty="0" err="1"/>
              <a:t>the</a:t>
            </a:r>
            <a:r>
              <a:rPr lang="nl-BE" sz="2400" dirty="0"/>
              <a:t> concept</a:t>
            </a:r>
          </a:p>
          <a:p>
            <a:pPr marL="342900" indent="-342900">
              <a:buFont typeface="Calibri"/>
              <a:buChar char="-"/>
            </a:pPr>
            <a:r>
              <a:rPr lang="nl-BE" sz="2400" dirty="0" err="1"/>
              <a:t>Which</a:t>
            </a:r>
            <a:r>
              <a:rPr lang="nl-BE" sz="2400" dirty="0"/>
              <a:t> </a:t>
            </a:r>
            <a:r>
              <a:rPr lang="nl-BE" sz="2400" dirty="0" err="1"/>
              <a:t>other</a:t>
            </a:r>
            <a:r>
              <a:rPr lang="nl-BE" sz="2400" dirty="0"/>
              <a:t> </a:t>
            </a:r>
            <a:r>
              <a:rPr lang="nl-BE" sz="2400" dirty="0" err="1"/>
              <a:t>communication</a:t>
            </a:r>
            <a:r>
              <a:rPr lang="nl-BE" sz="2400" dirty="0"/>
              <a:t> </a:t>
            </a:r>
            <a:r>
              <a:rPr lang="nl-BE" sz="2400" dirty="0" err="1"/>
              <a:t>skill</a:t>
            </a:r>
            <a:r>
              <a:rPr lang="nl-BE" sz="2400" dirty="0"/>
              <a:t>(s) do </a:t>
            </a:r>
            <a:r>
              <a:rPr lang="nl-BE" sz="2400" dirty="0" err="1"/>
              <a:t>students</a:t>
            </a:r>
            <a:r>
              <a:rPr lang="nl-BE" sz="2400" dirty="0"/>
              <a:t> </a:t>
            </a:r>
            <a:r>
              <a:rPr lang="nl-BE" sz="2400" dirty="0" err="1"/>
              <a:t>need</a:t>
            </a:r>
            <a:r>
              <a:rPr lang="nl-BE" sz="2400" dirty="0"/>
              <a:t> </a:t>
            </a:r>
            <a:r>
              <a:rPr lang="nl-BE" sz="2400" dirty="0" err="1"/>
              <a:t>to</a:t>
            </a:r>
            <a:r>
              <a:rPr lang="nl-BE" sz="2400" dirty="0"/>
              <a:t> </a:t>
            </a:r>
            <a:r>
              <a:rPr lang="nl-BE" sz="2400" dirty="0" err="1"/>
              <a:t>use</a:t>
            </a:r>
            <a:r>
              <a:rPr lang="nl-BE" sz="2400" dirty="0"/>
              <a:t> </a:t>
            </a:r>
            <a:r>
              <a:rPr lang="nl-BE" sz="2400" dirty="0" err="1"/>
              <a:t>during</a:t>
            </a:r>
            <a:r>
              <a:rPr lang="nl-BE" sz="2400" dirty="0"/>
              <a:t> </a:t>
            </a:r>
            <a:r>
              <a:rPr lang="nl-BE" sz="2400" dirty="0" err="1"/>
              <a:t>this</a:t>
            </a:r>
            <a:r>
              <a:rPr lang="nl-BE" sz="2400" dirty="0"/>
              <a:t> </a:t>
            </a:r>
            <a:r>
              <a:rPr lang="nl-BE" sz="2400" dirty="0" err="1"/>
              <a:t>lesson</a:t>
            </a:r>
            <a:r>
              <a:rPr lang="nl-BE" sz="2400" dirty="0"/>
              <a:t>?</a:t>
            </a:r>
          </a:p>
          <a:p>
            <a:pPr marL="342900" indent="-342900">
              <a:buFont typeface="Calibri"/>
              <a:buChar char="-"/>
            </a:pPr>
            <a:r>
              <a:rPr lang="nl-BE" sz="2400" dirty="0" err="1"/>
              <a:t>Can</a:t>
            </a:r>
            <a:r>
              <a:rPr lang="nl-BE" sz="2400" dirty="0"/>
              <a:t> </a:t>
            </a:r>
            <a:r>
              <a:rPr lang="nl-BE" sz="2400" dirty="0" err="1"/>
              <a:t>you</a:t>
            </a:r>
            <a:r>
              <a:rPr lang="nl-BE" sz="2400" dirty="0"/>
              <a:t> </a:t>
            </a:r>
            <a:r>
              <a:rPr lang="nl-BE" sz="2400" dirty="0" err="1"/>
              <a:t>further</a:t>
            </a:r>
            <a:r>
              <a:rPr lang="nl-BE" sz="2400" dirty="0"/>
              <a:t> </a:t>
            </a:r>
            <a:r>
              <a:rPr lang="nl-BE" sz="2400" dirty="0" err="1"/>
              <a:t>increase</a:t>
            </a:r>
            <a:r>
              <a:rPr lang="nl-BE" sz="2400" dirty="0"/>
              <a:t> </a:t>
            </a:r>
            <a:r>
              <a:rPr lang="nl-BE" sz="2400" dirty="0" err="1"/>
              <a:t>participation</a:t>
            </a:r>
            <a:r>
              <a:rPr lang="nl-BE" sz="2400" dirty="0"/>
              <a:t> </a:t>
            </a:r>
            <a:r>
              <a:rPr lang="nl-BE" sz="2400" dirty="0" err="1"/>
              <a:t>and</a:t>
            </a:r>
            <a:r>
              <a:rPr lang="nl-BE" sz="2400" dirty="0"/>
              <a:t> </a:t>
            </a:r>
            <a:r>
              <a:rPr lang="nl-BE" sz="2400" dirty="0" err="1"/>
              <a:t>motivation</a:t>
            </a:r>
            <a:r>
              <a:rPr lang="nl-BE" sz="2400" dirty="0"/>
              <a:t>?</a:t>
            </a:r>
          </a:p>
          <a:p>
            <a:pPr marL="0" indent="0"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237981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0f9c63f5ed_0_27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3. Extensive reading</a:t>
            </a:r>
            <a:endParaRPr/>
          </a:p>
        </p:txBody>
      </p:sp>
      <p:sp>
        <p:nvSpPr>
          <p:cNvPr id="125" name="Google Shape;125;g20f9c63f5ed_0_27"/>
          <p:cNvSpPr txBox="1">
            <a:spLocks noGrp="1"/>
          </p:cNvSpPr>
          <p:nvPr>
            <p:ph type="body" idx="1"/>
          </p:nvPr>
        </p:nvSpPr>
        <p:spPr>
          <a:xfrm>
            <a:off x="623900" y="1604452"/>
            <a:ext cx="10944300" cy="417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2500" lnSpcReduction="10000"/>
          </a:bodyPr>
          <a:lstStyle/>
          <a:p>
            <a:pPr marL="50800" indent="0"/>
            <a:r>
              <a:rPr lang="nl-BE" dirty="0">
                <a:ea typeface="Verdana"/>
                <a:cs typeface="Calibri Light"/>
              </a:rPr>
              <a:t>JIGSAW reading</a:t>
            </a:r>
          </a:p>
          <a:p>
            <a:pPr marL="514350" indent="-514350">
              <a:buAutoNum type="arabicPeriod"/>
            </a:pPr>
            <a:r>
              <a:rPr lang="nl-NL" dirty="0">
                <a:ea typeface="Verdana"/>
                <a:cs typeface="Calibri Light"/>
              </a:rPr>
              <a:t>Select different </a:t>
            </a:r>
            <a:r>
              <a:rPr lang="nl-NL" dirty="0" err="1">
                <a:ea typeface="Verdana"/>
                <a:cs typeface="Calibri Light"/>
              </a:rPr>
              <a:t>texts</a:t>
            </a:r>
            <a:r>
              <a:rPr lang="nl-NL" dirty="0">
                <a:ea typeface="Verdana"/>
                <a:cs typeface="Calibri Light"/>
              </a:rPr>
              <a:t> / cut a </a:t>
            </a:r>
            <a:r>
              <a:rPr lang="nl-NL" dirty="0" err="1">
                <a:ea typeface="Verdana"/>
                <a:cs typeface="Calibri Light"/>
              </a:rPr>
              <a:t>text</a:t>
            </a:r>
            <a:r>
              <a:rPr lang="nl-NL" dirty="0">
                <a:ea typeface="Verdana"/>
                <a:cs typeface="Calibri Light"/>
              </a:rPr>
              <a:t> </a:t>
            </a:r>
            <a:r>
              <a:rPr lang="nl-NL" dirty="0" err="1">
                <a:ea typeface="Verdana"/>
                <a:cs typeface="Calibri Light"/>
              </a:rPr>
              <a:t>into</a:t>
            </a:r>
            <a:r>
              <a:rPr lang="nl-NL" dirty="0">
                <a:ea typeface="Verdana"/>
                <a:cs typeface="Calibri Light"/>
              </a:rPr>
              <a:t> different </a:t>
            </a:r>
            <a:r>
              <a:rPr lang="nl-NL" dirty="0" err="1">
                <a:ea typeface="Verdana"/>
                <a:cs typeface="Calibri Light"/>
              </a:rPr>
              <a:t>parts</a:t>
            </a:r>
            <a:br>
              <a:rPr lang="en-US" dirty="0"/>
            </a:br>
            <a:r>
              <a:rPr lang="nl-NL" dirty="0">
                <a:ea typeface="Verdana"/>
                <a:cs typeface="Calibri Light"/>
              </a:rPr>
              <a:t>-- mark </a:t>
            </a:r>
            <a:r>
              <a:rPr lang="nl-NL" dirty="0" err="1">
                <a:ea typeface="Verdana"/>
                <a:cs typeface="Calibri Light"/>
              </a:rPr>
              <a:t>it</a:t>
            </a:r>
            <a:r>
              <a:rPr lang="nl-NL" dirty="0">
                <a:ea typeface="Verdana"/>
                <a:cs typeface="Calibri Light"/>
              </a:rPr>
              <a:t> </a:t>
            </a:r>
            <a:r>
              <a:rPr lang="nl-NL" dirty="0" err="1">
                <a:ea typeface="Verdana"/>
                <a:cs typeface="Calibri Light"/>
              </a:rPr>
              <a:t>with</a:t>
            </a:r>
            <a:r>
              <a:rPr lang="nl-NL" dirty="0">
                <a:ea typeface="Verdana"/>
                <a:cs typeface="Calibri Light"/>
              </a:rPr>
              <a:t> a </a:t>
            </a:r>
            <a:r>
              <a:rPr lang="nl-NL" dirty="0" err="1">
                <a:ea typeface="Verdana"/>
                <a:cs typeface="Calibri Light"/>
              </a:rPr>
              <a:t>number</a:t>
            </a:r>
            <a:r>
              <a:rPr lang="nl-NL" dirty="0">
                <a:ea typeface="Verdana"/>
                <a:cs typeface="Calibri Light"/>
              </a:rPr>
              <a:t> </a:t>
            </a:r>
            <a:r>
              <a:rPr lang="nl-NL" dirty="0" err="1">
                <a:ea typeface="Verdana"/>
                <a:cs typeface="Calibri Light"/>
              </a:rPr>
              <a:t>and</a:t>
            </a:r>
            <a:r>
              <a:rPr lang="nl-NL" dirty="0">
                <a:ea typeface="Verdana"/>
                <a:cs typeface="Calibri Light"/>
              </a:rPr>
              <a:t> a colour or </a:t>
            </a:r>
            <a:r>
              <a:rPr lang="nl-NL" dirty="0" err="1">
                <a:ea typeface="Verdana"/>
                <a:cs typeface="Calibri Light"/>
              </a:rPr>
              <a:t>symbol</a:t>
            </a:r>
            <a:br>
              <a:rPr lang="nl-NL" dirty="0">
                <a:ea typeface="Verdana"/>
                <a:cs typeface="Calibri Light"/>
              </a:rPr>
            </a:br>
            <a:r>
              <a:rPr lang="nl-NL" dirty="0">
                <a:ea typeface="Verdana"/>
                <a:cs typeface="Calibri Light"/>
              </a:rPr>
              <a:t>(1-2-3-4, </a:t>
            </a:r>
            <a:r>
              <a:rPr lang="nl-NL" dirty="0" err="1">
                <a:ea typeface="Verdana"/>
                <a:cs typeface="Calibri Light"/>
              </a:rPr>
              <a:t>yellow</a:t>
            </a:r>
            <a:r>
              <a:rPr lang="nl-NL" dirty="0">
                <a:ea typeface="Verdana"/>
                <a:cs typeface="Calibri Light"/>
              </a:rPr>
              <a:t>-blue-</a:t>
            </a:r>
            <a:r>
              <a:rPr lang="nl-NL" dirty="0" err="1">
                <a:ea typeface="Verdana"/>
                <a:cs typeface="Calibri Light"/>
              </a:rPr>
              <a:t>white</a:t>
            </a:r>
            <a:r>
              <a:rPr lang="nl-NL" dirty="0">
                <a:ea typeface="Verdana"/>
                <a:cs typeface="Calibri Light"/>
              </a:rPr>
              <a:t>-green ...)</a:t>
            </a:r>
            <a:endParaRPr lang="nl-NL" dirty="0" err="1"/>
          </a:p>
          <a:p>
            <a:pPr marL="0" indent="0"/>
            <a:r>
              <a:rPr lang="nl-BE" dirty="0">
                <a:ea typeface="Verdana"/>
                <a:cs typeface="Calibri Light"/>
              </a:rPr>
              <a:t>2. Hand out a </a:t>
            </a:r>
            <a:r>
              <a:rPr lang="nl-BE" dirty="0" err="1">
                <a:ea typeface="Verdana"/>
                <a:cs typeface="Calibri Light"/>
              </a:rPr>
              <a:t>text</a:t>
            </a:r>
            <a:r>
              <a:rPr lang="nl-BE" dirty="0">
                <a:ea typeface="Verdana"/>
                <a:cs typeface="Calibri Light"/>
              </a:rPr>
              <a:t> (part) </a:t>
            </a:r>
            <a:r>
              <a:rPr lang="nl-BE" dirty="0" err="1">
                <a:ea typeface="Verdana"/>
                <a:cs typeface="Calibri Light"/>
              </a:rPr>
              <a:t>to</a:t>
            </a:r>
            <a:r>
              <a:rPr lang="nl-BE" dirty="0">
                <a:ea typeface="Verdana"/>
                <a:cs typeface="Calibri Light"/>
              </a:rPr>
              <a:t> different </a:t>
            </a:r>
            <a:r>
              <a:rPr lang="nl-BE" dirty="0" err="1">
                <a:ea typeface="Verdana"/>
                <a:cs typeface="Calibri Light"/>
              </a:rPr>
              <a:t>students</a:t>
            </a:r>
            <a:endParaRPr lang="nl-BE" dirty="0">
              <a:ea typeface="Verdana"/>
              <a:cs typeface="Calibri Light"/>
            </a:endParaRPr>
          </a:p>
          <a:p>
            <a:pPr marL="0" indent="0"/>
            <a:r>
              <a:rPr lang="nl-BE" dirty="0">
                <a:ea typeface="Verdana"/>
                <a:cs typeface="Calibri Light"/>
              </a:rPr>
              <a:t>3. </a:t>
            </a:r>
            <a:r>
              <a:rPr lang="nl-BE" dirty="0" err="1">
                <a:ea typeface="Verdana"/>
                <a:cs typeface="Calibri Light"/>
              </a:rPr>
              <a:t>Students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read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their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text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individually</a:t>
            </a:r>
          </a:p>
          <a:p>
            <a:pPr marL="0" indent="0"/>
            <a:r>
              <a:rPr lang="nl-BE" dirty="0">
                <a:ea typeface="Verdana"/>
                <a:cs typeface="Calibri Light"/>
              </a:rPr>
              <a:t>4. </a:t>
            </a:r>
            <a:r>
              <a:rPr lang="nl-BE" dirty="0" err="1">
                <a:ea typeface="Verdana"/>
                <a:cs typeface="Calibri Light"/>
              </a:rPr>
              <a:t>Students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who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read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the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same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text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discuss</a:t>
            </a:r>
            <a:r>
              <a:rPr lang="nl-BE" dirty="0">
                <a:ea typeface="Verdana"/>
                <a:cs typeface="Calibri Light"/>
              </a:rPr>
              <a:t> in pairs/small</a:t>
            </a:r>
            <a:br>
              <a:rPr lang="nl-BE" dirty="0">
                <a:ea typeface="Verdana"/>
                <a:cs typeface="Calibri Light"/>
              </a:rPr>
            </a:br>
            <a:r>
              <a:rPr lang="nl-BE" dirty="0" err="1">
                <a:ea typeface="Verdana"/>
                <a:cs typeface="Calibri Light"/>
              </a:rPr>
              <a:t>groups</a:t>
            </a:r>
          </a:p>
          <a:p>
            <a:pPr marL="0" indent="0"/>
            <a:r>
              <a:rPr lang="nl-BE" dirty="0">
                <a:ea typeface="Verdana"/>
                <a:cs typeface="Calibri Light"/>
              </a:rPr>
              <a:t>5. Make new </a:t>
            </a:r>
            <a:r>
              <a:rPr lang="nl-BE" dirty="0" err="1">
                <a:ea typeface="Verdana"/>
                <a:cs typeface="Calibri Light"/>
              </a:rPr>
              <a:t>groups</a:t>
            </a:r>
            <a:r>
              <a:rPr lang="nl-BE" dirty="0">
                <a:ea typeface="Verdana"/>
                <a:cs typeface="Calibri Light"/>
              </a:rPr>
              <a:t> of </a:t>
            </a:r>
            <a:r>
              <a:rPr lang="nl-BE" dirty="0" err="1">
                <a:ea typeface="Verdana"/>
                <a:cs typeface="Calibri Light"/>
              </a:rPr>
              <a:t>students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so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that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they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can</a:t>
            </a:r>
            <a:r>
              <a:rPr lang="nl-BE" dirty="0">
                <a:ea typeface="Verdana"/>
                <a:cs typeface="Calibri Light"/>
              </a:rPr>
              <a:t> </a:t>
            </a:r>
            <a:br>
              <a:rPr lang="nl-BE" dirty="0">
                <a:ea typeface="Verdana"/>
                <a:cs typeface="Calibri Light"/>
              </a:rPr>
            </a:br>
            <a:r>
              <a:rPr lang="nl-BE" dirty="0">
                <a:ea typeface="Verdana"/>
                <a:cs typeface="Calibri Light"/>
              </a:rPr>
              <a:t>exchange </a:t>
            </a:r>
            <a:r>
              <a:rPr lang="nl-BE" dirty="0" err="1">
                <a:ea typeface="Verdana"/>
                <a:cs typeface="Calibri Light"/>
              </a:rPr>
              <a:t>what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they</a:t>
            </a:r>
            <a:r>
              <a:rPr lang="nl-BE" dirty="0">
                <a:ea typeface="Verdana"/>
                <a:cs typeface="Calibri Light"/>
              </a:rPr>
              <a:t> have </a:t>
            </a:r>
            <a:r>
              <a:rPr lang="nl-BE" dirty="0" err="1">
                <a:ea typeface="Verdana"/>
                <a:cs typeface="Calibri Light"/>
              </a:rPr>
              <a:t>read</a:t>
            </a:r>
          </a:p>
        </p:txBody>
      </p:sp>
      <p:pic>
        <p:nvPicPr>
          <p:cNvPr id="126" name="Google Shape;126;g20f9c63f5ed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0424" y="2192375"/>
            <a:ext cx="3107824" cy="4665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0041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0f9c63f5ed_0_33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4. Intensive reading</a:t>
            </a:r>
            <a:endParaRPr/>
          </a:p>
        </p:txBody>
      </p:sp>
      <p:sp>
        <p:nvSpPr>
          <p:cNvPr id="132" name="Google Shape;132;g20f9c63f5ed_0_33"/>
          <p:cNvSpPr txBox="1">
            <a:spLocks noGrp="1"/>
          </p:cNvSpPr>
          <p:nvPr>
            <p:ph type="body" idx="1"/>
          </p:nvPr>
        </p:nvSpPr>
        <p:spPr>
          <a:xfrm>
            <a:off x="623900" y="1604449"/>
            <a:ext cx="10944300" cy="451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for detailed comprehension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upper levels of comprehension/proficiency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How?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Why did the author use…?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Which elements are typical of …?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Respond to the author’s point of view…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Continue the story…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….</a:t>
            </a:r>
            <a:endParaRPr/>
          </a:p>
        </p:txBody>
      </p:sp>
      <p:pic>
        <p:nvPicPr>
          <p:cNvPr id="133" name="Google Shape;133;g20f9c63f5ed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3225" y="4039769"/>
            <a:ext cx="4507075" cy="241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155b8d0b4a_0_24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Staging a reading lesson</a:t>
            </a:r>
            <a:endParaRPr/>
          </a:p>
        </p:txBody>
      </p:sp>
      <p:sp>
        <p:nvSpPr>
          <p:cNvPr id="139" name="Google Shape;139;g1155b8d0b4a_0_24"/>
          <p:cNvSpPr txBox="1">
            <a:spLocks noGrp="1"/>
          </p:cNvSpPr>
          <p:nvPr>
            <p:ph type="body" idx="1"/>
          </p:nvPr>
        </p:nvSpPr>
        <p:spPr>
          <a:xfrm>
            <a:off x="623900" y="1604446"/>
            <a:ext cx="10944300" cy="3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TYPICALLY: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Pre-reading: activate knowledge, trigger an interest, purpose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While-reading: questions/strategies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Post-reading: (self-)reflection on reading process/text content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i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0f9c63f5ed_0_39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Staging a reading lesson</a:t>
            </a:r>
            <a:endParaRPr/>
          </a:p>
        </p:txBody>
      </p:sp>
      <p:sp>
        <p:nvSpPr>
          <p:cNvPr id="145" name="Google Shape;145;g20f9c63f5ed_0_39"/>
          <p:cNvSpPr txBox="1">
            <a:spLocks noGrp="1"/>
          </p:cNvSpPr>
          <p:nvPr>
            <p:ph type="body" idx="1"/>
          </p:nvPr>
        </p:nvSpPr>
        <p:spPr>
          <a:xfrm>
            <a:off x="623900" y="1604451"/>
            <a:ext cx="10944300" cy="432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 i="1" dirty="0">
                <a:ea typeface="Verdana"/>
                <a:cs typeface="Calibri Light"/>
              </a:rPr>
              <a:t>? </a:t>
            </a:r>
            <a:r>
              <a:rPr lang="nl-BE" i="1" dirty="0" err="1">
                <a:ea typeface="Verdana"/>
                <a:cs typeface="Calibri Light"/>
              </a:rPr>
              <a:t>Diving</a:t>
            </a:r>
            <a:r>
              <a:rPr lang="nl-BE" i="1" dirty="0">
                <a:ea typeface="Verdana"/>
                <a:cs typeface="Calibri Light"/>
              </a:rPr>
              <a:t> in at </a:t>
            </a:r>
            <a:r>
              <a:rPr lang="nl-BE" i="1" dirty="0" err="1">
                <a:ea typeface="Verdana"/>
                <a:cs typeface="Calibri Light"/>
              </a:rPr>
              <a:t>the</a:t>
            </a:r>
            <a:r>
              <a:rPr lang="nl-BE" i="1" dirty="0">
                <a:ea typeface="Verdana"/>
                <a:cs typeface="Calibri Light"/>
              </a:rPr>
              <a:t> </a:t>
            </a:r>
            <a:r>
              <a:rPr lang="nl-BE" i="1" dirty="0" err="1">
                <a:ea typeface="Verdana"/>
                <a:cs typeface="Calibri Light"/>
              </a:rPr>
              <a:t>deep</a:t>
            </a:r>
            <a:r>
              <a:rPr lang="nl-BE" i="1" dirty="0">
                <a:ea typeface="Verdana"/>
                <a:cs typeface="Calibri Light"/>
              </a:rPr>
              <a:t> end?</a:t>
            </a:r>
            <a:endParaRPr i="1">
              <a:ea typeface="Verdana"/>
              <a:cs typeface="Calibri Light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 i="1" dirty="0">
                <a:ea typeface="Verdana"/>
                <a:cs typeface="Calibri Light"/>
              </a:rPr>
              <a:t>→ </a:t>
            </a:r>
            <a:r>
              <a:rPr lang="nl-BE" i="1" dirty="0" err="1">
                <a:ea typeface="Verdana"/>
                <a:cs typeface="Calibri Light"/>
              </a:rPr>
              <a:t>defining</a:t>
            </a:r>
            <a:r>
              <a:rPr lang="nl-BE" i="1" dirty="0">
                <a:ea typeface="Verdana"/>
                <a:cs typeface="Calibri Light"/>
              </a:rPr>
              <a:t> </a:t>
            </a:r>
            <a:r>
              <a:rPr lang="nl-BE" i="1" dirty="0" err="1">
                <a:ea typeface="Verdana"/>
                <a:cs typeface="Calibri Light"/>
              </a:rPr>
              <a:t>your</a:t>
            </a:r>
            <a:r>
              <a:rPr lang="nl-BE" i="1" dirty="0">
                <a:ea typeface="Verdana"/>
                <a:cs typeface="Calibri Light"/>
              </a:rPr>
              <a:t> </a:t>
            </a:r>
            <a:r>
              <a:rPr lang="nl-BE" i="1" dirty="0" err="1">
                <a:ea typeface="Verdana"/>
                <a:cs typeface="Calibri Light"/>
              </a:rPr>
              <a:t>own</a:t>
            </a:r>
            <a:r>
              <a:rPr lang="nl-BE" i="1" dirty="0">
                <a:ea typeface="Verdana"/>
                <a:cs typeface="Calibri Light"/>
              </a:rPr>
              <a:t> reading goal, </a:t>
            </a:r>
            <a:r>
              <a:rPr lang="nl-BE" i="1" dirty="0" err="1">
                <a:ea typeface="Verdana"/>
                <a:cs typeface="Calibri Light"/>
              </a:rPr>
              <a:t>strategies</a:t>
            </a:r>
            <a:r>
              <a:rPr lang="nl-BE" i="1" dirty="0">
                <a:ea typeface="Verdana"/>
                <a:cs typeface="Calibri Light"/>
              </a:rPr>
              <a:t> etc. is a </a:t>
            </a:r>
            <a:r>
              <a:rPr lang="nl-BE" i="1" dirty="0" err="1">
                <a:ea typeface="Verdana"/>
                <a:cs typeface="Calibri Light"/>
              </a:rPr>
              <a:t>valuable</a:t>
            </a:r>
            <a:r>
              <a:rPr lang="nl-BE" i="1" dirty="0">
                <a:ea typeface="Verdana"/>
                <a:cs typeface="Calibri Light"/>
              </a:rPr>
              <a:t> </a:t>
            </a:r>
            <a:r>
              <a:rPr lang="nl-BE" i="1" dirty="0" err="1">
                <a:ea typeface="Verdana"/>
                <a:cs typeface="Calibri Light"/>
              </a:rPr>
              <a:t>skill</a:t>
            </a:r>
            <a:endParaRPr i="1" dirty="0" err="1">
              <a:ea typeface="Verdana"/>
              <a:cs typeface="Calibri Light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i="1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 dirty="0">
                <a:ea typeface="Verdana"/>
                <a:cs typeface="Calibri Light"/>
              </a:rPr>
              <a:t>ALWAYS </a:t>
            </a:r>
            <a:endParaRPr>
              <a:ea typeface="Verdana"/>
              <a:cs typeface="Calibri Light"/>
            </a:endParaRPr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 dirty="0">
                <a:ea typeface="Verdana"/>
                <a:cs typeface="Calibri Light"/>
              </a:rPr>
              <a:t>set a timeline</a:t>
            </a:r>
            <a:endParaRPr>
              <a:ea typeface="Verdana"/>
              <a:cs typeface="Calibri Light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 dirty="0" err="1">
                <a:ea typeface="Verdana"/>
                <a:cs typeface="Calibri Light"/>
              </a:rPr>
              <a:t>provide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an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activity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to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be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done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when</a:t>
            </a:r>
            <a:r>
              <a:rPr lang="nl-BE" dirty="0">
                <a:ea typeface="Verdana"/>
                <a:cs typeface="Calibri Light"/>
              </a:rPr>
              <a:t> ready (DIFFERENTIATION)</a:t>
            </a:r>
            <a:endParaRPr>
              <a:ea typeface="Verdana"/>
              <a:cs typeface="Calibri Light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 dirty="0">
                <a:ea typeface="Verdana"/>
                <a:cs typeface="Calibri Light"/>
              </a:rPr>
              <a:t>have a follow-up </a:t>
            </a:r>
            <a:r>
              <a:rPr lang="nl-BE" dirty="0" err="1">
                <a:ea typeface="Verdana"/>
                <a:cs typeface="Calibri Light"/>
              </a:rPr>
              <a:t>activity</a:t>
            </a:r>
            <a:endParaRPr>
              <a:ea typeface="Verdana"/>
              <a:cs typeface="Calibri Ligh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155b8d0b4a_0_29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Reasons for teaching reading?</a:t>
            </a:r>
            <a:endParaRPr/>
          </a:p>
        </p:txBody>
      </p:sp>
      <p:sp>
        <p:nvSpPr>
          <p:cNvPr id="151" name="Google Shape;151;g1155b8d0b4a_0_29"/>
          <p:cNvSpPr txBox="1">
            <a:spLocks noGrp="1"/>
          </p:cNvSpPr>
          <p:nvPr>
            <p:ph type="body" idx="1"/>
          </p:nvPr>
        </p:nvSpPr>
        <p:spPr>
          <a:xfrm>
            <a:off x="623900" y="1604453"/>
            <a:ext cx="10944300" cy="4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academic, professional and/or business needs</a:t>
            </a:r>
            <a:endParaRPr/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helps language acquisition</a:t>
            </a:r>
            <a:endParaRPr/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helps writing skills</a:t>
            </a:r>
            <a:endParaRPr/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inspiration for free communication</a:t>
            </a:r>
            <a:endParaRPr/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…</a:t>
            </a:r>
            <a:endParaRPr/>
          </a:p>
        </p:txBody>
      </p:sp>
      <p:pic>
        <p:nvPicPr>
          <p:cNvPr id="152" name="Google Shape;152;g1155b8d0b4a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5150" y="2151150"/>
            <a:ext cx="4706849" cy="470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155b8d0b4a_0_34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Materials for reading</a:t>
            </a:r>
            <a:endParaRPr/>
          </a:p>
        </p:txBody>
      </p:sp>
      <p:sp>
        <p:nvSpPr>
          <p:cNvPr id="158" name="Google Shape;158;g1155b8d0b4a_0_34"/>
          <p:cNvSpPr txBox="1">
            <a:spLocks noGrp="1"/>
          </p:cNvSpPr>
          <p:nvPr>
            <p:ph type="body" idx="1"/>
          </p:nvPr>
        </p:nvSpPr>
        <p:spPr>
          <a:xfrm>
            <a:off x="623888" y="1604479"/>
            <a:ext cx="10944300" cy="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59" name="Google Shape;159;g1155b8d0b4a_0_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2377879"/>
            <a:ext cx="2905574" cy="432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1155b8d0b4a_0_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10374" y="2377879"/>
            <a:ext cx="3146473" cy="432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1155b8d0b4a_0_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09247" y="2377879"/>
            <a:ext cx="3165491" cy="432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1155b8d0b4a_0_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27138" y="2377879"/>
            <a:ext cx="2212461" cy="4270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0f9c63f5ed_0_45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Materials for reading</a:t>
            </a:r>
            <a:endParaRPr/>
          </a:p>
        </p:txBody>
      </p:sp>
      <p:sp>
        <p:nvSpPr>
          <p:cNvPr id="168" name="Google Shape;168;g20f9c63f5ed_0_45"/>
          <p:cNvSpPr txBox="1">
            <a:spLocks noGrp="1"/>
          </p:cNvSpPr>
          <p:nvPr>
            <p:ph type="body" idx="1"/>
          </p:nvPr>
        </p:nvSpPr>
        <p:spPr>
          <a:xfrm>
            <a:off x="623900" y="1604450"/>
            <a:ext cx="10944300" cy="45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Select carefully: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AutoNum type="arabicPeriod"/>
            </a:pPr>
            <a:r>
              <a:rPr lang="nl-BE"/>
              <a:t>different text types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nl-BE"/>
              <a:t>authentic reading materials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nl-BE"/>
              <a:t>relevant reading materials</a:t>
            </a:r>
            <a:endParaRPr/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Internet = treasure trove! </a:t>
            </a:r>
            <a:r>
              <a:rPr lang="nl-BE" i="1"/>
              <a:t>graphs, signs, recipes, timetables…</a:t>
            </a:r>
            <a:endParaRPr i="1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TIP: Online quizzes/surveys/tutorials/… are motivating &amp; instructive ;)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155b8d0b4a_0_43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Making texts reader-friendly</a:t>
            </a:r>
            <a:endParaRPr/>
          </a:p>
        </p:txBody>
      </p:sp>
      <p:sp>
        <p:nvSpPr>
          <p:cNvPr id="174" name="Google Shape;174;g1155b8d0b4a_0_43"/>
          <p:cNvSpPr txBox="1">
            <a:spLocks noGrp="1"/>
          </p:cNvSpPr>
          <p:nvPr>
            <p:ph type="body" idx="1"/>
          </p:nvPr>
        </p:nvSpPr>
        <p:spPr>
          <a:xfrm>
            <a:off x="623888" y="1604479"/>
            <a:ext cx="10944300" cy="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75" name="Google Shape;175;g1155b8d0b4a_0_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7025" y="1692079"/>
            <a:ext cx="5948052" cy="4327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0f9c63f5ed_0_5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Making texts reader-friendly</a:t>
            </a:r>
            <a:endParaRPr/>
          </a:p>
        </p:txBody>
      </p:sp>
      <p:sp>
        <p:nvSpPr>
          <p:cNvPr id="181" name="Google Shape;181;g20f9c63f5ed_0_50"/>
          <p:cNvSpPr txBox="1">
            <a:spLocks noGrp="1"/>
          </p:cNvSpPr>
          <p:nvPr>
            <p:ph type="body" idx="1"/>
          </p:nvPr>
        </p:nvSpPr>
        <p:spPr>
          <a:xfrm>
            <a:off x="623900" y="1604451"/>
            <a:ext cx="10944300" cy="439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NO: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students do not need to understand everything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adapt your questions, not the text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a challenge is healthy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groupwork? jigsaw reading?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…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Mind the Zone of Proximal Development, though: CEFR Text Inspector (BB)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More than 5 incomprehensible words per page is demotivating…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0f9c63f5ed_0_55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Making texts reader-friendly</a:t>
            </a:r>
            <a:endParaRPr/>
          </a:p>
        </p:txBody>
      </p:sp>
      <p:sp>
        <p:nvSpPr>
          <p:cNvPr id="187" name="Google Shape;187;g20f9c63f5ed_0_55"/>
          <p:cNvSpPr txBox="1">
            <a:spLocks noGrp="1"/>
          </p:cNvSpPr>
          <p:nvPr>
            <p:ph type="body" idx="1"/>
          </p:nvPr>
        </p:nvSpPr>
        <p:spPr>
          <a:xfrm>
            <a:off x="623900" y="1604451"/>
            <a:ext cx="10944300" cy="439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 dirty="0">
                <a:ea typeface="Verdana"/>
                <a:cs typeface="Calibri Light"/>
              </a:rPr>
              <a:t>YES:</a:t>
            </a:r>
            <a:endParaRPr dirty="0">
              <a:ea typeface="Verdana"/>
              <a:cs typeface="Calibri Light"/>
            </a:endParaRPr>
          </a:p>
          <a:p>
            <a:pPr indent="-406400">
              <a:buChar char="-"/>
            </a:pPr>
            <a:r>
              <a:rPr lang="nl-BE" dirty="0">
                <a:ea typeface="Verdana"/>
                <a:cs typeface="Calibri Light"/>
              </a:rPr>
              <a:t>Universal Design </a:t>
            </a:r>
            <a:r>
              <a:rPr lang="nl-BE" dirty="0" err="1">
                <a:ea typeface="Verdana"/>
                <a:cs typeface="Calibri Light"/>
              </a:rPr>
              <a:t>for</a:t>
            </a:r>
            <a:r>
              <a:rPr lang="nl-BE" dirty="0">
                <a:ea typeface="Verdana"/>
                <a:cs typeface="Calibri Light"/>
              </a:rPr>
              <a:t> Learning: make </a:t>
            </a:r>
            <a:r>
              <a:rPr lang="nl-BE" dirty="0" err="1">
                <a:ea typeface="Verdana"/>
                <a:cs typeface="Calibri Light"/>
              </a:rPr>
              <a:t>the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text</a:t>
            </a:r>
            <a:r>
              <a:rPr lang="nl-BE" dirty="0">
                <a:ea typeface="Verdana"/>
                <a:cs typeface="Calibri Light"/>
              </a:rPr>
              <a:t> more </a:t>
            </a:r>
            <a:r>
              <a:rPr lang="nl-BE" dirty="0" err="1">
                <a:ea typeface="Verdana"/>
                <a:cs typeface="Calibri Light"/>
              </a:rPr>
              <a:t>accessible</a:t>
            </a:r>
            <a:endParaRPr dirty="0" err="1">
              <a:ea typeface="Verdana"/>
              <a:cs typeface="Calibri Light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 dirty="0" err="1">
                <a:ea typeface="Verdana"/>
                <a:cs typeface="Calibri Light"/>
              </a:rPr>
              <a:t>students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need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to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understand</a:t>
            </a:r>
            <a:r>
              <a:rPr lang="nl-BE" dirty="0">
                <a:ea typeface="Verdana"/>
                <a:cs typeface="Calibri Light"/>
              </a:rPr>
              <a:t> most of </a:t>
            </a:r>
            <a:r>
              <a:rPr lang="nl-BE" dirty="0" err="1">
                <a:ea typeface="Verdana"/>
                <a:cs typeface="Calibri Light"/>
              </a:rPr>
              <a:t>it</a:t>
            </a:r>
            <a:endParaRPr dirty="0" err="1">
              <a:ea typeface="Verdana"/>
              <a:cs typeface="Calibri Light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 dirty="0" err="1">
                <a:ea typeface="Verdana"/>
                <a:cs typeface="Calibri Light"/>
              </a:rPr>
              <a:t>too</a:t>
            </a:r>
            <a:r>
              <a:rPr lang="nl-BE" dirty="0">
                <a:ea typeface="Verdana"/>
                <a:cs typeface="Calibri Light"/>
              </a:rPr>
              <a:t> </a:t>
            </a:r>
            <a:r>
              <a:rPr lang="nl-BE" dirty="0" err="1">
                <a:ea typeface="Verdana"/>
                <a:cs typeface="Calibri Light"/>
              </a:rPr>
              <a:t>much</a:t>
            </a:r>
            <a:r>
              <a:rPr lang="nl-BE" dirty="0">
                <a:ea typeface="Verdana"/>
                <a:cs typeface="Calibri Light"/>
              </a:rPr>
              <a:t> of a </a:t>
            </a:r>
            <a:r>
              <a:rPr lang="nl-BE" dirty="0" err="1">
                <a:ea typeface="Verdana"/>
                <a:cs typeface="Calibri Light"/>
              </a:rPr>
              <a:t>challenge</a:t>
            </a:r>
            <a:r>
              <a:rPr lang="nl-BE" dirty="0">
                <a:ea typeface="Verdana"/>
                <a:cs typeface="Calibri Light"/>
              </a:rPr>
              <a:t> is </a:t>
            </a:r>
            <a:r>
              <a:rPr lang="nl-BE" dirty="0" err="1">
                <a:ea typeface="Verdana"/>
                <a:cs typeface="Calibri Light"/>
              </a:rPr>
              <a:t>demotivating</a:t>
            </a:r>
            <a:endParaRPr dirty="0" err="1">
              <a:ea typeface="Verdana"/>
              <a:cs typeface="Calibri Light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 dirty="0">
                <a:ea typeface="Verdana"/>
                <a:cs typeface="Calibri Light"/>
              </a:rPr>
              <a:t>ADAPT PRESENTATION</a:t>
            </a:r>
            <a:endParaRPr dirty="0">
              <a:ea typeface="Verdana"/>
              <a:cs typeface="Calibri Light"/>
            </a:endParaRPr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 dirty="0">
                <a:ea typeface="Verdana"/>
                <a:cs typeface="Calibri Light"/>
              </a:rPr>
              <a:t>font, </a:t>
            </a:r>
            <a:r>
              <a:rPr lang="nl-BE" dirty="0" err="1">
                <a:ea typeface="Verdana"/>
                <a:cs typeface="Calibri Light"/>
              </a:rPr>
              <a:t>size</a:t>
            </a:r>
            <a:r>
              <a:rPr lang="nl-BE" dirty="0">
                <a:ea typeface="Verdana"/>
                <a:cs typeface="Calibri Light"/>
              </a:rPr>
              <a:t>, pictures, line </a:t>
            </a:r>
            <a:r>
              <a:rPr lang="nl-BE" dirty="0" err="1">
                <a:ea typeface="Verdana"/>
                <a:cs typeface="Calibri Light"/>
              </a:rPr>
              <a:t>numbers</a:t>
            </a:r>
            <a:r>
              <a:rPr lang="nl-BE" dirty="0">
                <a:ea typeface="Verdana"/>
                <a:cs typeface="Calibri Light"/>
              </a:rPr>
              <a:t>, </a:t>
            </a:r>
            <a:r>
              <a:rPr lang="nl-BE" dirty="0" err="1">
                <a:ea typeface="Verdana"/>
                <a:cs typeface="Calibri Light"/>
              </a:rPr>
              <a:t>spacing</a:t>
            </a:r>
            <a:r>
              <a:rPr lang="nl-BE" dirty="0">
                <a:ea typeface="Verdana"/>
                <a:cs typeface="Calibri Light"/>
              </a:rPr>
              <a:t>…</a:t>
            </a:r>
            <a:endParaRPr dirty="0">
              <a:ea typeface="Verdana"/>
              <a:cs typeface="Calibri Light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 dirty="0">
                <a:ea typeface="Verdana"/>
                <a:cs typeface="Calibri Light"/>
              </a:rPr>
              <a:t>ADAPT CONTENT</a:t>
            </a:r>
            <a:endParaRPr dirty="0">
              <a:ea typeface="Verdana"/>
              <a:cs typeface="Calibri Light"/>
            </a:endParaRPr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 dirty="0">
                <a:ea typeface="Verdana"/>
                <a:cs typeface="Calibri Light"/>
              </a:rPr>
              <a:t>delete, </a:t>
            </a:r>
            <a:r>
              <a:rPr lang="nl-BE" dirty="0" err="1">
                <a:ea typeface="Verdana"/>
                <a:cs typeface="Calibri Light"/>
              </a:rPr>
              <a:t>substitute</a:t>
            </a:r>
            <a:r>
              <a:rPr lang="nl-BE" dirty="0">
                <a:ea typeface="Verdana"/>
                <a:cs typeface="Calibri Light"/>
              </a:rPr>
              <a:t>, </a:t>
            </a:r>
            <a:r>
              <a:rPr lang="nl-BE" dirty="0" err="1">
                <a:ea typeface="Verdana"/>
                <a:cs typeface="Calibri Light"/>
              </a:rPr>
              <a:t>rewrite</a:t>
            </a:r>
            <a:endParaRPr dirty="0" err="1">
              <a:ea typeface="Verdana"/>
              <a:cs typeface="Calibri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"/>
          <p:cNvSpPr txBox="1">
            <a:spLocks noGrp="1"/>
          </p:cNvSpPr>
          <p:nvPr>
            <p:ph type="title"/>
          </p:nvPr>
        </p:nvSpPr>
        <p:spPr>
          <a:xfrm>
            <a:off x="623888" y="2737623"/>
            <a:ext cx="109442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nl-BE"/>
              <a:t>Teaching listening skills</a:t>
            </a:r>
            <a:endParaRPr/>
          </a:p>
        </p:txBody>
      </p:sp>
      <p:sp>
        <p:nvSpPr>
          <p:cNvPr id="66" name="Google Shape;66;p1"/>
          <p:cNvSpPr txBox="1">
            <a:spLocks noGrp="1"/>
          </p:cNvSpPr>
          <p:nvPr>
            <p:ph type="body" idx="1"/>
          </p:nvPr>
        </p:nvSpPr>
        <p:spPr>
          <a:xfrm>
            <a:off x="623888" y="4471987"/>
            <a:ext cx="10944225" cy="106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0f9c63f5ed_0_6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20f9c63f5ed_0_60"/>
          <p:cNvSpPr txBox="1">
            <a:spLocks noGrp="1"/>
          </p:cNvSpPr>
          <p:nvPr>
            <p:ph type="body" idx="1"/>
          </p:nvPr>
        </p:nvSpPr>
        <p:spPr>
          <a:xfrm>
            <a:off x="623900" y="1604451"/>
            <a:ext cx="10944300" cy="432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ADD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glossary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vocabulary list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? Which words? → CEFR vocabulary profiler (BB)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Pre-teach vocabulary?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0fe47c325b_0_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20fe47c325b_0_0"/>
          <p:cNvSpPr txBox="1">
            <a:spLocks noGrp="1"/>
          </p:cNvSpPr>
          <p:nvPr>
            <p:ph type="body" idx="1"/>
          </p:nvPr>
        </p:nvSpPr>
        <p:spPr>
          <a:xfrm>
            <a:off x="623888" y="1604479"/>
            <a:ext cx="10944300" cy="62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77500" lnSpcReduction="20000"/>
          </a:bodyPr>
          <a:lstStyle/>
          <a:p>
            <a:pPr marL="0" lvl="0" indent="0" algn="r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									ETpedia Materials Writing p69</a:t>
            </a:r>
            <a:endParaRPr/>
          </a:p>
        </p:txBody>
      </p:sp>
      <p:pic>
        <p:nvPicPr>
          <p:cNvPr id="200" name="Google Shape;200;g20fe47c325b_0_0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67072" r="-13501" b="39"/>
          <a:stretch/>
        </p:blipFill>
        <p:spPr>
          <a:xfrm rot="-5400000">
            <a:off x="1424687" y="-2017788"/>
            <a:ext cx="4014326" cy="64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20fe47c325b_0_0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62271" r="2677"/>
          <a:stretch/>
        </p:blipFill>
        <p:spPr>
          <a:xfrm rot="-5400000">
            <a:off x="6464124" y="1130125"/>
            <a:ext cx="3648676" cy="7807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0f9c63f5ed_0_65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Making texts reader-friendly</a:t>
            </a:r>
            <a:endParaRPr/>
          </a:p>
        </p:txBody>
      </p:sp>
      <p:sp>
        <p:nvSpPr>
          <p:cNvPr id="207" name="Google Shape;207;g20f9c63f5ed_0_65"/>
          <p:cNvSpPr txBox="1">
            <a:spLocks noGrp="1"/>
          </p:cNvSpPr>
          <p:nvPr>
            <p:ph type="body" idx="1"/>
          </p:nvPr>
        </p:nvSpPr>
        <p:spPr>
          <a:xfrm>
            <a:off x="623900" y="1604451"/>
            <a:ext cx="10944300" cy="439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VARIATION is key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"/>
          <p:cNvSpPr txBox="1">
            <a:spLocks noGrp="1"/>
          </p:cNvSpPr>
          <p:nvPr>
            <p:ph type="title"/>
          </p:nvPr>
        </p:nvSpPr>
        <p:spPr>
          <a:xfrm>
            <a:off x="623888" y="2737623"/>
            <a:ext cx="109442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nl-BE"/>
              <a:t>Teaching speaking/spoken interaction</a:t>
            </a:r>
            <a:endParaRPr/>
          </a:p>
        </p:txBody>
      </p:sp>
      <p:sp>
        <p:nvSpPr>
          <p:cNvPr id="66" name="Google Shape;66;p1"/>
          <p:cNvSpPr txBox="1">
            <a:spLocks noGrp="1"/>
          </p:cNvSpPr>
          <p:nvPr>
            <p:ph type="body" idx="1"/>
          </p:nvPr>
        </p:nvSpPr>
        <p:spPr>
          <a:xfrm>
            <a:off x="623888" y="4471987"/>
            <a:ext cx="10944225" cy="106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975999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, schermopname, Lettertype, tekenfilm&#10;&#10;Automatisch gegenereerde beschrijving">
            <a:extLst>
              <a:ext uri="{FF2B5EF4-FFF2-40B4-BE49-F238E27FC236}">
                <a16:creationId xmlns:a16="http://schemas.microsoft.com/office/drawing/2014/main" id="{3AEE7363-0D91-E2A9-17A1-521FD5E41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426" y="68263"/>
            <a:ext cx="9087147" cy="6292850"/>
          </a:xfrm>
          <a:prstGeom prst="roundRect">
            <a:avLst>
              <a:gd name="adj" fmla="val 715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88910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5"/>
          <p:cNvSpPr txBox="1">
            <a:spLocks noGrp="1"/>
          </p:cNvSpPr>
          <p:nvPr>
            <p:ph type="body" idx="1"/>
          </p:nvPr>
        </p:nvSpPr>
        <p:spPr>
          <a:xfrm>
            <a:off x="6419850" y="3790950"/>
            <a:ext cx="4679950" cy="728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nl-BE"/>
              <a:t>Jim Scrivener</a:t>
            </a:r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body" idx="2"/>
          </p:nvPr>
        </p:nvSpPr>
        <p:spPr>
          <a:xfrm>
            <a:off x="6419850" y="1550988"/>
            <a:ext cx="5148263" cy="200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20000"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8108"/>
              <a:buFont typeface="Calibri"/>
              <a:buNone/>
            </a:pPr>
            <a:r>
              <a:rPr lang="nl-BE"/>
              <a:t>“Every opportunity for speaking in the classroom should be taken.”</a:t>
            </a:r>
            <a:endParaRPr/>
          </a:p>
        </p:txBody>
      </p:sp>
      <p:pic>
        <p:nvPicPr>
          <p:cNvPr id="73" name="Google Shape;73;p3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19465" r="19464"/>
          <a:stretch/>
        </p:blipFill>
        <p:spPr>
          <a:xfrm>
            <a:off x="641474" y="559167"/>
            <a:ext cx="5145732" cy="5616575"/>
          </a:xfrm>
          <a:prstGeom prst="rect">
            <a:avLst/>
          </a:prstGeom>
          <a:solidFill>
            <a:schemeClr val="dk2"/>
          </a:solidFill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tekenfilm, schermopname&#10;&#10;Automatisch gegenereerde beschrijving">
            <a:extLst>
              <a:ext uri="{FF2B5EF4-FFF2-40B4-BE49-F238E27FC236}">
                <a16:creationId xmlns:a16="http://schemas.microsoft.com/office/drawing/2014/main" id="{FF9EED5C-B2DF-66E0-F937-0BD684ECB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225" y="97564"/>
            <a:ext cx="9582150" cy="65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56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nl-BE" dirty="0"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923493" y="63391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nl-BE"/>
              <a:t>47</a:t>
            </a:fld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74638" lvl="0" indent="-1412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</p:txBody>
      </p:sp>
      <p:pic>
        <p:nvPicPr>
          <p:cNvPr id="81" name="Google Shape;8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3661" y="367164"/>
            <a:ext cx="7938728" cy="322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03661" y="3593463"/>
            <a:ext cx="7938728" cy="30327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85500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6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Safe environment = key!</a:t>
            </a:r>
            <a:endParaRPr/>
          </a:p>
        </p:txBody>
      </p:sp>
      <p:sp>
        <p:nvSpPr>
          <p:cNvPr id="88" name="Google Shape;88;p36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</p:txBody>
      </p:sp>
      <p:pic>
        <p:nvPicPr>
          <p:cNvPr id="89" name="Google Shape;8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9363" y="442546"/>
            <a:ext cx="523875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93089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jongen, kleding, tekenfilm&#10;&#10;Automatisch gegenereerde beschrijving">
            <a:extLst>
              <a:ext uri="{FF2B5EF4-FFF2-40B4-BE49-F238E27FC236}">
                <a16:creationId xmlns:a16="http://schemas.microsoft.com/office/drawing/2014/main" id="{6B442B0A-E8AC-1FF6-116E-E0B27CA34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162" y="68263"/>
            <a:ext cx="7697675" cy="6292850"/>
          </a:xfrm>
          <a:prstGeom prst="roundRect">
            <a:avLst>
              <a:gd name="adj" fmla="val 715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9221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0fb3973b1b_1_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Let’s do the Dutch reach!</a:t>
            </a:r>
            <a:endParaRPr/>
          </a:p>
        </p:txBody>
      </p:sp>
      <p:sp>
        <p:nvSpPr>
          <p:cNvPr id="77" name="Google Shape;77;g20fb3973b1b_1_0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 u="sng" dirty="0">
                <a:solidFill>
                  <a:schemeClr val="hlink"/>
                </a:solidFill>
                <a:hlinkClick r:id="rId3"/>
              </a:rPr>
              <a:t>https://www.youtube.com/watch?v=WeM984dk220</a:t>
            </a:r>
            <a:r>
              <a:rPr lang="nl-BE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7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Carefully plan speaking activities </a:t>
            </a:r>
            <a:endParaRPr/>
          </a:p>
        </p:txBody>
      </p:sp>
      <p:sp>
        <p:nvSpPr>
          <p:cNvPr id="95" name="Google Shape;95;p37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>
                <a:solidFill>
                  <a:srgbClr val="FF0000"/>
                </a:solidFill>
              </a:rPr>
              <a:t>Why</a:t>
            </a:r>
            <a:r>
              <a:rPr lang="nl-BE"/>
              <a:t> are students doing this?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Who is the </a:t>
            </a:r>
            <a:r>
              <a:rPr lang="nl-BE">
                <a:solidFill>
                  <a:srgbClr val="FF0000"/>
                </a:solidFill>
              </a:rPr>
              <a:t>audience</a:t>
            </a:r>
            <a:r>
              <a:rPr lang="nl-BE"/>
              <a:t>?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Focus on </a:t>
            </a:r>
            <a:r>
              <a:rPr lang="nl-BE">
                <a:solidFill>
                  <a:srgbClr val="FF0000"/>
                </a:solidFill>
              </a:rPr>
              <a:t>accuracy</a:t>
            </a:r>
            <a:r>
              <a:rPr lang="nl-BE"/>
              <a:t> or </a:t>
            </a:r>
            <a:r>
              <a:rPr lang="nl-BE">
                <a:solidFill>
                  <a:srgbClr val="FF0000"/>
                </a:solidFill>
              </a:rPr>
              <a:t>fluency</a:t>
            </a:r>
            <a:r>
              <a:rPr lang="nl-BE"/>
              <a:t>?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>
                <a:solidFill>
                  <a:srgbClr val="FF0000"/>
                </a:solidFill>
              </a:rPr>
              <a:t>Knowledge</a:t>
            </a:r>
            <a:r>
              <a:rPr lang="nl-BE"/>
              <a:t> needed?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>
                <a:solidFill>
                  <a:srgbClr val="FF0000"/>
                </a:solidFill>
              </a:rPr>
              <a:t>Scaffolding</a:t>
            </a:r>
            <a:r>
              <a:rPr lang="nl-BE"/>
              <a:t> needed?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TIMING!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Feedback: when? How?</a:t>
            </a:r>
            <a:endParaRPr/>
          </a:p>
        </p:txBody>
      </p:sp>
      <p:pic>
        <p:nvPicPr>
          <p:cNvPr id="96" name="Google Shape;9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8091" y="1412507"/>
            <a:ext cx="4310022" cy="3274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BC8E2A-4A8B-7880-87E9-2F2F567DA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Example</a:t>
            </a:r>
            <a:r>
              <a:rPr lang="nl-NL"/>
              <a:t>: </a:t>
            </a:r>
            <a:r>
              <a:rPr lang="nl-NL" err="1"/>
              <a:t>how</a:t>
            </a:r>
            <a:r>
              <a:rPr lang="nl-NL"/>
              <a:t> </a:t>
            </a:r>
            <a:r>
              <a:rPr lang="nl-NL" err="1"/>
              <a:t>would</a:t>
            </a:r>
            <a:r>
              <a:rPr lang="nl-NL"/>
              <a:t> </a:t>
            </a:r>
            <a:r>
              <a:rPr lang="nl-NL" err="1"/>
              <a:t>you</a:t>
            </a:r>
            <a:r>
              <a:rPr lang="nl-NL"/>
              <a:t> plan?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0485C5A-6ED0-DF41-0A38-7A09443B05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That awkward moment…  </a:t>
            </a:r>
            <a:endParaRPr lang="nl-NL" i="1" dirty="0"/>
          </a:p>
          <a:p>
            <a:endParaRPr lang="en-US" i="1"/>
          </a:p>
          <a:p>
            <a:r>
              <a:rPr lang="en-US" b="0" i="1" dirty="0"/>
              <a:t>Look at these pictures of “awkward moments”. </a:t>
            </a:r>
          </a:p>
          <a:p>
            <a:pPr lvl="1">
              <a:buSzPts val="2100"/>
              <a:buFont typeface="Courier New"/>
              <a:buChar char="o"/>
            </a:pPr>
            <a:r>
              <a:rPr lang="en-US" b="0" i="1" dirty="0"/>
              <a:t>Have you ever been in an awkward situation? </a:t>
            </a:r>
            <a:endParaRPr lang="en-US" i="1" dirty="0"/>
          </a:p>
          <a:p>
            <a:pPr lvl="1">
              <a:buSzPts val="2100"/>
              <a:buFont typeface="Courier New"/>
              <a:buChar char="o"/>
            </a:pPr>
            <a:r>
              <a:rPr lang="en-US" b="0" i="1" dirty="0"/>
              <a:t>What happened? </a:t>
            </a:r>
            <a:endParaRPr lang="en-US" dirty="0"/>
          </a:p>
          <a:p>
            <a:pPr lvl="1">
              <a:buSzPts val="2100"/>
              <a:buFont typeface="Courier New"/>
              <a:buChar char="o"/>
            </a:pPr>
            <a:r>
              <a:rPr lang="en-US" b="0" i="1" dirty="0"/>
              <a:t>How did you feel? </a:t>
            </a:r>
            <a:endParaRPr lang="en-US" dirty="0"/>
          </a:p>
          <a:p>
            <a:endParaRPr lang="en-US" b="0" i="1"/>
          </a:p>
          <a:p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E4D59E-0D3F-FB16-3098-6176D9E0C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269" y="4089681"/>
            <a:ext cx="5059278" cy="258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441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f734149d4f_0_1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While speaking</a:t>
            </a:r>
            <a:endParaRPr/>
          </a:p>
        </p:txBody>
      </p:sp>
      <p:sp>
        <p:nvSpPr>
          <p:cNvPr id="102" name="Google Shape;102;gf734149d4f_0_1"/>
          <p:cNvSpPr txBox="1">
            <a:spLocks noGrp="1"/>
          </p:cNvSpPr>
          <p:nvPr>
            <p:ph type="sldNum" idx="12"/>
          </p:nvPr>
        </p:nvSpPr>
        <p:spPr>
          <a:xfrm>
            <a:off x="8923493" y="633917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BE"/>
              <a:t>52</a:t>
            </a:fld>
            <a:endParaRPr/>
          </a:p>
        </p:txBody>
      </p:sp>
      <p:sp>
        <p:nvSpPr>
          <p:cNvPr id="103" name="Google Shape;103;gf734149d4f_0_1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Char char="▪"/>
            </a:pPr>
            <a:r>
              <a:rPr lang="nl-BE"/>
              <a:t>Time to practise!</a:t>
            </a:r>
            <a:endParaRPr/>
          </a:p>
          <a:p>
            <a:pPr marL="457200" lvl="0" indent="-323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Char char="▪"/>
            </a:pPr>
            <a:r>
              <a:rPr lang="nl-BE"/>
              <a:t>Coaching – checklists – student roles - …</a:t>
            </a:r>
            <a:endParaRPr/>
          </a:p>
          <a:p>
            <a:pPr marL="457200" lvl="0" indent="-323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Char char="▪"/>
            </a:pPr>
            <a:r>
              <a:rPr lang="nl-BE"/>
              <a:t>Grouping: student talking time </a:t>
            </a:r>
            <a:endParaRPr/>
          </a:p>
          <a:p>
            <a:pPr marL="457200" lvl="0" indent="-323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Char char="▪"/>
            </a:pPr>
            <a:r>
              <a:rPr lang="nl-BE"/>
              <a:t>Classroom arrangements</a:t>
            </a:r>
            <a:endParaRPr/>
          </a:p>
        </p:txBody>
      </p:sp>
      <p:pic>
        <p:nvPicPr>
          <p:cNvPr id="104" name="Google Shape;104;gf734149d4f_0_1" descr="https://lh3.googleusercontent.com/dxUhILxfoJhzxK3XcaR5Fo2OvwdrN5G6W5R-wb9-uEqsvaLG2Ft5egOsXMxpMi7T9A0JL4afhbu1m6FnJ0qJzb0msEuSKVm2a9OO61xUazQF78fxguWJDROy0XlIkzO78MUjmZ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3760" y="5160563"/>
            <a:ext cx="7607335" cy="168279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f734149d4f_0_1"/>
          <p:cNvSpPr/>
          <p:nvPr/>
        </p:nvSpPr>
        <p:spPr>
          <a:xfrm>
            <a:off x="5811715" y="3552092"/>
            <a:ext cx="254977" cy="474785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021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8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What if… students have nothing to say?</a:t>
            </a:r>
            <a:endParaRPr/>
          </a:p>
        </p:txBody>
      </p:sp>
      <p:sp>
        <p:nvSpPr>
          <p:cNvPr id="111" name="Google Shape;111;p38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Char char="⮚"/>
            </a:pPr>
            <a:r>
              <a:rPr lang="nl-BE"/>
              <a:t>Safe environment?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Char char="⮚"/>
            </a:pPr>
            <a:r>
              <a:rPr lang="nl-BE"/>
              <a:t>Clear instructions? Provided a model?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Char char="⮚"/>
            </a:pPr>
            <a:r>
              <a:rPr lang="nl-BE"/>
              <a:t>Student interest?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Char char="⮚"/>
            </a:pPr>
            <a:r>
              <a:rPr lang="nl-BE"/>
              <a:t>Is there a NEED to speak? (motivation!)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Char char="⮚"/>
            </a:pPr>
            <a:r>
              <a:rPr lang="nl-BE"/>
              <a:t>Do they have the necessary language at their fingertips?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Char char="⮚"/>
            </a:pPr>
            <a:r>
              <a:rPr lang="nl-BE"/>
              <a:t>Have they had some THINKING TIME?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Char char="⮚"/>
            </a:pPr>
            <a:r>
              <a:rPr lang="nl-BE"/>
              <a:t>Is the activity well-managed, so not one or two students are talking all the time?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Char char="⮚"/>
            </a:pPr>
            <a:r>
              <a:rPr lang="nl-BE"/>
              <a:t>*buzz groups?*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9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After the speaking activity</a:t>
            </a:r>
            <a:endParaRPr/>
          </a:p>
        </p:txBody>
      </p:sp>
      <p:sp>
        <p:nvSpPr>
          <p:cNvPr id="117" name="Google Shape;117;p39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nl-BE"/>
              <a:t>ALWAYS </a:t>
            </a:r>
            <a:r>
              <a:rPr lang="nl-BE" err="1"/>
              <a:t>leave</a:t>
            </a:r>
            <a:r>
              <a:rPr lang="nl-BE"/>
              <a:t> room </a:t>
            </a:r>
            <a:r>
              <a:rPr lang="nl-BE" err="1"/>
              <a:t>for</a:t>
            </a:r>
            <a:r>
              <a:rPr lang="nl-BE"/>
              <a:t> (peer) feedback &amp; (self-)</a:t>
            </a:r>
            <a:r>
              <a:rPr lang="nl-BE" err="1"/>
              <a:t>reflection</a:t>
            </a:r>
            <a:endParaRPr err="1"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Feedback </a:t>
            </a:r>
            <a:r>
              <a:rPr lang="nl-BE" err="1"/>
              <a:t>rules</a:t>
            </a:r>
            <a:r>
              <a:rPr lang="nl-BE"/>
              <a:t> of </a:t>
            </a:r>
            <a:r>
              <a:rPr lang="nl-BE" err="1"/>
              <a:t>thumb</a:t>
            </a:r>
            <a:r>
              <a:rPr lang="nl-BE"/>
              <a:t>: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</a:pPr>
            <a:r>
              <a:rPr lang="nl-BE"/>
              <a:t>Stress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positive</a:t>
            </a:r>
            <a:r>
              <a:rPr lang="nl-BE"/>
              <a:t> </a:t>
            </a:r>
            <a:r>
              <a:rPr lang="nl-BE" err="1"/>
              <a:t>aspects</a:t>
            </a:r>
            <a:r>
              <a:rPr lang="nl-BE"/>
              <a:t>!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</a:pPr>
            <a:r>
              <a:rPr lang="nl-BE"/>
              <a:t>Focus on </a:t>
            </a:r>
            <a:r>
              <a:rPr lang="nl-BE" err="1"/>
              <a:t>problems</a:t>
            </a:r>
            <a:r>
              <a:rPr lang="nl-BE"/>
              <a:t> common </a:t>
            </a:r>
            <a:r>
              <a:rPr lang="nl-BE" err="1"/>
              <a:t>to</a:t>
            </a:r>
            <a:r>
              <a:rPr lang="nl-BE"/>
              <a:t>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group</a:t>
            </a:r>
            <a:endParaRPr err="1"/>
          </a:p>
          <a:p>
            <a:pPr marL="914400" lvl="1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</a:pPr>
            <a:r>
              <a:rPr lang="nl-BE"/>
              <a:t>How </a:t>
            </a:r>
            <a:r>
              <a:rPr lang="nl-BE" err="1"/>
              <a:t>can</a:t>
            </a:r>
            <a:r>
              <a:rPr lang="nl-BE"/>
              <a:t> </a:t>
            </a:r>
            <a:r>
              <a:rPr lang="nl-BE" err="1"/>
              <a:t>students</a:t>
            </a:r>
            <a:r>
              <a:rPr lang="nl-BE"/>
              <a:t> do </a:t>
            </a:r>
            <a:r>
              <a:rPr lang="nl-BE" err="1"/>
              <a:t>better</a:t>
            </a:r>
            <a:r>
              <a:rPr lang="nl-BE"/>
              <a:t> next time?</a:t>
            </a:r>
            <a:endParaRPr/>
          </a:p>
          <a:p>
            <a:pPr marL="1371600" lvl="2" indent="-338455" algn="l" rtl="0">
              <a:lnSpc>
                <a:spcPct val="100000"/>
              </a:lnSpc>
              <a:spcBef>
                <a:spcPts val="347"/>
              </a:spcBef>
              <a:spcAft>
                <a:spcPts val="0"/>
              </a:spcAft>
              <a:buSzPts val="1733"/>
              <a:buChar char="•"/>
            </a:pPr>
            <a:r>
              <a:rPr lang="nl-BE" sz="1700" err="1"/>
              <a:t>Strategy</a:t>
            </a:r>
            <a:r>
              <a:rPr lang="nl-BE" sz="1700"/>
              <a:t> </a:t>
            </a:r>
            <a:r>
              <a:rPr lang="nl-BE" sz="1700" err="1"/>
              <a:t>use</a:t>
            </a:r>
            <a:endParaRPr sz="1700" err="1"/>
          </a:p>
          <a:p>
            <a:pPr marL="1371600" lvl="2" indent="-338455" algn="l" rtl="0">
              <a:lnSpc>
                <a:spcPct val="100000"/>
              </a:lnSpc>
              <a:spcBef>
                <a:spcPts val="347"/>
              </a:spcBef>
              <a:spcAft>
                <a:spcPts val="0"/>
              </a:spcAft>
              <a:buSzPts val="1733"/>
              <a:buChar char="•"/>
            </a:pPr>
            <a:r>
              <a:rPr lang="nl-BE" sz="1700"/>
              <a:t>Extra </a:t>
            </a:r>
            <a:r>
              <a:rPr lang="nl-BE" sz="1700" err="1"/>
              <a:t>accuracy</a:t>
            </a:r>
            <a:r>
              <a:rPr lang="nl-BE" sz="1700"/>
              <a:t>/</a:t>
            </a:r>
            <a:r>
              <a:rPr lang="nl-BE" sz="1700" err="1"/>
              <a:t>fluency</a:t>
            </a:r>
            <a:r>
              <a:rPr lang="nl-BE" sz="1700"/>
              <a:t> </a:t>
            </a:r>
            <a:r>
              <a:rPr lang="nl-BE" sz="1700" err="1"/>
              <a:t>practice</a:t>
            </a:r>
            <a:endParaRPr sz="1700" err="1"/>
          </a:p>
          <a:p>
            <a:pPr marL="1371600" lvl="2" indent="-338455" algn="l" rtl="0">
              <a:lnSpc>
                <a:spcPct val="100000"/>
              </a:lnSpc>
              <a:spcBef>
                <a:spcPts val="347"/>
              </a:spcBef>
              <a:spcAft>
                <a:spcPts val="0"/>
              </a:spcAft>
              <a:buSzPts val="1733"/>
              <a:buChar char="•"/>
            </a:pPr>
            <a:r>
              <a:rPr lang="nl-BE" sz="1700" err="1"/>
              <a:t>Pronunciation</a:t>
            </a:r>
            <a:r>
              <a:rPr lang="nl-BE" sz="1700"/>
              <a:t> </a:t>
            </a:r>
            <a:r>
              <a:rPr lang="nl-BE" sz="1700" err="1"/>
              <a:t>practice</a:t>
            </a:r>
            <a:endParaRPr sz="1700" err="1"/>
          </a:p>
          <a:p>
            <a:pPr marL="1371600" lvl="2" indent="-338455" algn="l" rtl="0">
              <a:lnSpc>
                <a:spcPct val="100000"/>
              </a:lnSpc>
              <a:spcBef>
                <a:spcPts val="347"/>
              </a:spcBef>
              <a:spcAft>
                <a:spcPts val="0"/>
              </a:spcAft>
              <a:buSzPts val="1733"/>
              <a:buChar char="•"/>
            </a:pPr>
            <a:r>
              <a:rPr lang="nl-BE" sz="1700"/>
              <a:t>…</a:t>
            </a:r>
            <a:endParaRPr sz="1700"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Do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speaking</a:t>
            </a:r>
            <a:r>
              <a:rPr lang="nl-BE"/>
              <a:t> </a:t>
            </a:r>
            <a:r>
              <a:rPr lang="nl-BE" err="1"/>
              <a:t>activity</a:t>
            </a:r>
            <a:r>
              <a:rPr lang="nl-BE"/>
              <a:t> AGAIN (</a:t>
            </a:r>
            <a:r>
              <a:rPr lang="nl-BE" err="1"/>
              <a:t>how</a:t>
            </a:r>
            <a:r>
              <a:rPr lang="nl-BE"/>
              <a:t> </a:t>
            </a:r>
            <a:r>
              <a:rPr lang="nl-BE" err="1"/>
              <a:t>else</a:t>
            </a:r>
            <a:r>
              <a:rPr lang="nl-BE"/>
              <a:t> do </a:t>
            </a:r>
            <a:r>
              <a:rPr lang="nl-BE" err="1"/>
              <a:t>they</a:t>
            </a:r>
            <a:r>
              <a:rPr lang="nl-BE"/>
              <a:t> </a:t>
            </a:r>
            <a:r>
              <a:rPr lang="nl-BE" err="1"/>
              <a:t>learn</a:t>
            </a:r>
            <a:r>
              <a:rPr lang="nl-BE"/>
              <a:t>?)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Developing dialogic speaking skills</a:t>
            </a:r>
            <a:endParaRPr/>
          </a:p>
        </p:txBody>
      </p:sp>
      <p:sp>
        <p:nvSpPr>
          <p:cNvPr id="128" name="Google Shape;128;p40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Different stages: 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</a:pPr>
            <a:r>
              <a:rPr lang="nl-BE"/>
              <a:t>half a dialogue 🡪 skeleton dialogue 🡪 general input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</a:pPr>
            <a:r>
              <a:rPr lang="nl-BE"/>
              <a:t>Routine ⬄ unpredictable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14 themes (CEFR) – learner-centred content: </a:t>
            </a:r>
            <a:r>
              <a:rPr lang="nl-BE" sz="1600" b="0" i="1">
                <a:solidFill>
                  <a:srgbClr val="000000"/>
                </a:solidFill>
              </a:rPr>
              <a:t>personal identiﬁcation;  house and home, environment; daily life; free time, entertainment; travel; relations with other people; health and body care; education; shopping; food and drink; services; places; language; weather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Topic- versus task-based speaking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Strategies!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6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600" cy="71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1 - speaking cards</a:t>
            </a:r>
            <a:endParaRPr/>
          </a:p>
        </p:txBody>
      </p:sp>
      <p:sp>
        <p:nvSpPr>
          <p:cNvPr id="341" name="Google Shape;341;p56"/>
          <p:cNvSpPr txBox="1">
            <a:spLocks noGrp="1"/>
          </p:cNvSpPr>
          <p:nvPr>
            <p:ph type="body" idx="1"/>
          </p:nvPr>
        </p:nvSpPr>
        <p:spPr>
          <a:xfrm>
            <a:off x="972600" y="2771833"/>
            <a:ext cx="10251600" cy="301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talked about this a few weeks ago. This is my ‘go to’ speaking activity, it boosts: </a:t>
            </a:r>
            <a:endParaRPr/>
          </a:p>
          <a:p>
            <a:pPr marL="609585" lvl="0" indent="-414856" algn="l" rtl="0">
              <a:spcBef>
                <a:spcPts val="160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Creativity </a:t>
            </a:r>
            <a:endParaRPr/>
          </a:p>
          <a:p>
            <a:pPr marL="609585" lvl="0" indent="-414856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Cooperation between pupils </a:t>
            </a:r>
            <a:endParaRPr/>
          </a:p>
          <a:p>
            <a:pPr marL="609585" lvl="0" indent="-414856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Everyone can pitch in, it’s a ‘low threshold’ kind of exercise </a:t>
            </a:r>
            <a:endParaRPr/>
          </a:p>
          <a:p>
            <a:pPr marL="609585" lvl="0" indent="-414856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It can be adapted to suit all levels (scaffolding)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723979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7"/>
          <p:cNvSpPr txBox="1">
            <a:spLocks noGrp="1"/>
          </p:cNvSpPr>
          <p:nvPr>
            <p:ph type="ctrTitle"/>
          </p:nvPr>
        </p:nvSpPr>
        <p:spPr>
          <a:xfrm>
            <a:off x="415600" y="992767"/>
            <a:ext cx="11360800" cy="1846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libri"/>
                <a:ea typeface="Calibri"/>
                <a:cs typeface="Calibri"/>
                <a:sym typeface="Calibri"/>
              </a:rPr>
              <a:t>Emotions and Expressions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57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77252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alibri"/>
                <a:ea typeface="Calibri"/>
                <a:cs typeface="Calibri"/>
                <a:sym typeface="Calibri"/>
              </a:rPr>
              <a:t>Speaking: Conversation class 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Google Shape;34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4734" y="2838768"/>
            <a:ext cx="2572932" cy="3593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49191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libri"/>
                <a:ea typeface="Calibri"/>
                <a:cs typeface="Calibri"/>
                <a:sym typeface="Calibri"/>
              </a:rPr>
              <a:t>You’re going to get a few cards … 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5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en" sz="2267">
                <a:solidFill>
                  <a:srgbClr val="1F1F1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Task:</a:t>
            </a:r>
            <a:endParaRPr sz="2267">
              <a:solidFill>
                <a:srgbClr val="1F1F1F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09585" lvl="0" indent="-448722" algn="l" rtl="0">
              <a:spcBef>
                <a:spcPts val="2400"/>
              </a:spcBef>
              <a:spcAft>
                <a:spcPts val="0"/>
              </a:spcAft>
              <a:buClr>
                <a:srgbClr val="1F1F1F"/>
              </a:buClr>
              <a:buSzPts val="1700"/>
              <a:buFont typeface="Calibri"/>
              <a:buChar char="●"/>
            </a:pPr>
            <a:r>
              <a:rPr lang="en" sz="2267">
                <a:solidFill>
                  <a:srgbClr val="1F1F1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Work in pairs.</a:t>
            </a:r>
            <a:endParaRPr sz="2267">
              <a:solidFill>
                <a:srgbClr val="1F1F1F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09585" lvl="0" indent="-448722" algn="l" rtl="0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700"/>
              <a:buFont typeface="Calibri"/>
              <a:buChar char="●"/>
            </a:pPr>
            <a:r>
              <a:rPr lang="en" sz="2267">
                <a:solidFill>
                  <a:srgbClr val="1F1F1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Discuss the cards you are given.</a:t>
            </a:r>
            <a:endParaRPr sz="2267">
              <a:solidFill>
                <a:srgbClr val="1F1F1F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09585" lvl="0" indent="-448722" algn="l" rtl="0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700"/>
              <a:buFont typeface="Calibri"/>
              <a:buChar char="●"/>
            </a:pPr>
            <a:r>
              <a:rPr lang="en" sz="2267">
                <a:solidFill>
                  <a:srgbClr val="1F1F1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Create a story using the cards.</a:t>
            </a:r>
            <a:endParaRPr sz="2267">
              <a:solidFill>
                <a:srgbClr val="1F1F1F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09585" lvl="0" indent="-448722" algn="l" rtl="0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700"/>
              <a:buFont typeface="Calibri"/>
              <a:buChar char="●"/>
            </a:pPr>
            <a:r>
              <a:rPr lang="en" sz="2267">
                <a:solidFill>
                  <a:srgbClr val="1F1F1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Speak in English only.</a:t>
            </a:r>
            <a:endParaRPr sz="2267">
              <a:solidFill>
                <a:srgbClr val="1F1F1F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09585" lvl="0" indent="-448722" algn="l" rtl="0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700"/>
              <a:buFont typeface="Calibri"/>
              <a:buChar char="●"/>
            </a:pPr>
            <a:r>
              <a:rPr lang="en" sz="2267">
                <a:solidFill>
                  <a:srgbClr val="1F1F1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Do not write anything down, except for keywords if you need to.</a:t>
            </a:r>
            <a:endParaRPr sz="2267">
              <a:solidFill>
                <a:srgbClr val="1F1F1F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09585" lvl="0" indent="-448722" algn="l" rtl="0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700"/>
              <a:buFont typeface="Calibri"/>
              <a:buChar char="●"/>
            </a:pPr>
            <a:r>
              <a:rPr lang="en" sz="2267">
                <a:solidFill>
                  <a:srgbClr val="1F1F1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When I come to your table, show me your favorite cards and tell me your story. You can repeat what you've talked about, or start a new conversation with me.</a:t>
            </a:r>
            <a:endParaRPr sz="2267">
              <a:solidFill>
                <a:srgbClr val="1F1F1F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467"/>
              </a:spcBef>
              <a:spcAft>
                <a:spcPts val="2133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2749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Calibri"/>
                <a:ea typeface="Calibri"/>
                <a:cs typeface="Calibri"/>
                <a:sym typeface="Calibri"/>
              </a:rPr>
              <a:t>The 4 rules for conversation class 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5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8965" marR="304165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1F1F1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Rule 1: Even if you’re struggling, keep going! Don’t give up! </a:t>
            </a:r>
            <a:endParaRPr lang="nl-NL" sz="2800">
              <a:solidFill>
                <a:srgbClr val="1F1F1F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608965" marR="304165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1F1F1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Rule 2: Rely on each other first. I will be walking around, I’ll come to your table</a:t>
            </a:r>
            <a:endParaRPr sz="2800">
              <a:solidFill>
                <a:srgbClr val="1F1F1F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608965" marR="304165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1F1F1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Rule 3: Keep speaking/going until you hear the bell. </a:t>
            </a:r>
            <a:endParaRPr sz="2800">
              <a:solidFill>
                <a:srgbClr val="1F1F1F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608965" marR="304165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1F1F1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The timer will be set for 5 minutes each round</a:t>
            </a:r>
            <a:endParaRPr sz="2800">
              <a:solidFill>
                <a:srgbClr val="1F1F1F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608965" marR="304165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1F1F1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Rule 4: I can veto your pair. I’d like you to learn, so deciding who you work with is very important. </a:t>
            </a:r>
            <a:endParaRPr sz="2800">
              <a:solidFill>
                <a:srgbClr val="1F1F1F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608965" marR="304165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1F1F1F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608965" marR="304165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467">
              <a:solidFill>
                <a:srgbClr val="1F1F1F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2133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5158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0766ce8635_1_3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Exploration assignment</a:t>
            </a:r>
            <a:endParaRPr/>
          </a:p>
        </p:txBody>
      </p:sp>
      <p:sp>
        <p:nvSpPr>
          <p:cNvPr id="83" name="Google Shape;83;g10766ce8635_1_3"/>
          <p:cNvSpPr txBox="1">
            <a:spLocks noGrp="1"/>
          </p:cNvSpPr>
          <p:nvPr>
            <p:ph type="body" idx="1"/>
          </p:nvPr>
        </p:nvSpPr>
        <p:spPr>
          <a:xfrm>
            <a:off x="623872" y="1577000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</p:txBody>
      </p:sp>
      <p:pic>
        <p:nvPicPr>
          <p:cNvPr id="84" name="Google Shape;84;g10766ce8635_1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3225" y="1783900"/>
            <a:ext cx="6772275" cy="371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Calibri"/>
                <a:ea typeface="Calibri"/>
                <a:cs typeface="Calibri"/>
                <a:sym typeface="Calibri"/>
              </a:rPr>
              <a:t>Which emotions and expressions can I expect to see?  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6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3438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Emotion keywords: </a:t>
            </a:r>
            <a:endParaRPr lang="nl-NL" sz="2400">
              <a:solidFill>
                <a:schemeClr val="tx1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608965" lvl="0" indent="-456565" algn="l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AutoNum type="arabicPeriod"/>
            </a:pP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Happy </a:t>
            </a:r>
            <a:endParaRPr sz="24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608965" lvl="0" indent="-456565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AutoNum type="arabicPeriod"/>
            </a:pP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Sad</a:t>
            </a:r>
            <a:endParaRPr sz="24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608965" lvl="0" indent="-456565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AutoNum type="arabicPeriod"/>
            </a:pP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Angry</a:t>
            </a:r>
            <a:endParaRPr sz="24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608965" lvl="0" indent="-456565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AutoNum type="arabicPeriod"/>
            </a:pP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Love</a:t>
            </a:r>
            <a:endParaRPr sz="24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608965" lvl="0" indent="-456565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AutoNum type="arabicPeriod"/>
            </a:pP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Scared</a:t>
            </a:r>
            <a:endParaRPr sz="24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608965" lvl="0" indent="-456565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AutoNum type="arabicPeriod"/>
            </a:pP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Dislike</a:t>
            </a:r>
            <a:endParaRPr sz="24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608965" lvl="0" indent="-456565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AutoNum type="arabicPeriod"/>
            </a:pP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Worry </a:t>
            </a:r>
            <a:endParaRPr sz="24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lvl="0" indent="0" algn="l" rtl="0">
              <a:spcBef>
                <a:spcPts val="2133"/>
              </a:spcBef>
              <a:spcAft>
                <a:spcPts val="2133"/>
              </a:spcAft>
              <a:buNone/>
            </a:pP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367" name="Google Shape;367;p60"/>
          <p:cNvSpPr txBox="1"/>
          <p:nvPr/>
        </p:nvSpPr>
        <p:spPr>
          <a:xfrm>
            <a:off x="4157700" y="2154500"/>
            <a:ext cx="4294000" cy="32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Surprised </a:t>
            </a:r>
            <a:endParaRPr lang="nl-NL" sz="24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Shocked 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Pleased </a:t>
            </a:r>
            <a:endParaRPr sz="24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Confused 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Fed up 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68" name="Google Shape;368;p60"/>
          <p:cNvSpPr txBox="1"/>
          <p:nvPr/>
        </p:nvSpPr>
        <p:spPr>
          <a:xfrm>
            <a:off x="6610600" y="2019267"/>
            <a:ext cx="4656400" cy="28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Are they VERY happy, sad, </a:t>
            </a:r>
            <a:r>
              <a:rPr lang="en" sz="2400" dirty="0" err="1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etc</a:t>
            </a:r>
            <a:r>
              <a:rPr lang="en" sz="2400" dirty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? </a:t>
            </a:r>
            <a:endParaRPr sz="240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Or are they ‘just’ happy enough? </a:t>
            </a:r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 other words, what is the</a:t>
            </a:r>
            <a:r>
              <a:rPr lang="en" sz="24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‘level’ </a:t>
            </a:r>
            <a:r>
              <a:rPr lang="en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of the feeling that is being expressed? 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36009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Calibri"/>
                <a:ea typeface="Calibri"/>
                <a:cs typeface="Calibri"/>
                <a:sym typeface="Calibri"/>
              </a:rPr>
              <a:t>Questions you can ask your partner about the card. </a:t>
            </a:r>
            <a:endParaRPr sz="4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61"/>
          <p:cNvSpPr txBox="1">
            <a:spLocks noGrp="1"/>
          </p:cNvSpPr>
          <p:nvPr>
            <p:ph type="body" idx="1"/>
          </p:nvPr>
        </p:nvSpPr>
        <p:spPr>
          <a:xfrm>
            <a:off x="202240" y="1536633"/>
            <a:ext cx="11828160" cy="499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Who can you see? Think about: the person’s appearance, their gender, age...</a:t>
            </a:r>
            <a:endParaRPr lang="en" sz="2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lvl="0" indent="0" algn="l" rtl="0">
              <a:spcBef>
                <a:spcPts val="2133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Where is this taking place? Where is the person, where are the people? What </a:t>
            </a:r>
            <a:r>
              <a:rPr lang="en" sz="280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informations</a:t>
            </a:r>
            <a:r>
              <a:rPr lang="en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is available in the picture? </a:t>
            </a:r>
            <a:endParaRPr sz="28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lvl="0" indent="0" algn="l" rtl="0">
              <a:spcBef>
                <a:spcPts val="2133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What are these people doing, what is this person doing? Why do you think that?  </a:t>
            </a:r>
            <a:endParaRPr sz="28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lvl="0" indent="0" algn="l" rtl="0">
              <a:spcBef>
                <a:spcPts val="2133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What might this person/these people be feeling? </a:t>
            </a:r>
            <a:endParaRPr sz="28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lvl="0" indent="0" algn="l" rtl="0">
              <a:spcBef>
                <a:spcPts val="2133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What are these people talking about, thinking about? </a:t>
            </a:r>
            <a:endParaRPr sz="28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lvl="0" indent="0" algn="l" rtl="0">
              <a:spcBef>
                <a:spcPts val="2133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What happened? What happened before the picture was taken? What might happen next? How does the story continue? </a:t>
            </a:r>
            <a:endParaRPr sz="2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lvl="0" indent="0" algn="l" rtl="0">
              <a:spcBef>
                <a:spcPts val="2133"/>
              </a:spcBef>
              <a:spcAft>
                <a:spcPts val="2133"/>
              </a:spcAft>
              <a:buNone/>
            </a:pPr>
            <a:endParaRPr sz="185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51575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2355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Calibri"/>
                <a:ea typeface="Calibri"/>
                <a:cs typeface="Calibri"/>
                <a:sym typeface="Calibri"/>
              </a:rPr>
              <a:t>Emotion?</a:t>
            </a:r>
            <a:endParaRPr sz="4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62"/>
          <p:cNvSpPr txBox="1">
            <a:spLocks noGrp="1"/>
          </p:cNvSpPr>
          <p:nvPr>
            <p:ph type="body" idx="1"/>
          </p:nvPr>
        </p:nvSpPr>
        <p:spPr>
          <a:xfrm>
            <a:off x="415600" y="2005133"/>
            <a:ext cx="2216800" cy="408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What has happened? </a:t>
            </a:r>
            <a:endParaRPr lang="nl-NL" sz="2400" dirty="0">
              <a:latin typeface="Calibri"/>
              <a:ea typeface="Calibri"/>
              <a:cs typeface="Calibri"/>
            </a:endParaRPr>
          </a:p>
          <a:p>
            <a:pPr marL="0" lvl="0" indent="0" algn="l" rtl="0">
              <a:spcBef>
                <a:spcPts val="2133"/>
              </a:spcBef>
              <a:spcAft>
                <a:spcPts val="0"/>
              </a:spcAft>
              <a:buNone/>
            </a:pP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How can you tell? </a:t>
            </a:r>
            <a:endParaRPr sz="2400" dirty="0">
              <a:latin typeface="Calibri"/>
              <a:ea typeface="Calibri"/>
              <a:cs typeface="Calibri"/>
            </a:endParaRPr>
          </a:p>
          <a:p>
            <a:pPr marL="0" lvl="0" indent="0" algn="l" rtl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Can you create a story?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1" name="Google Shape;38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3966" y="676601"/>
            <a:ext cx="8551465" cy="5664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7821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3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600" cy="71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2  - expressing an opinion </a:t>
            </a:r>
            <a:endParaRPr/>
          </a:p>
        </p:txBody>
      </p:sp>
      <p:sp>
        <p:nvSpPr>
          <p:cNvPr id="387" name="Google Shape;387;p63"/>
          <p:cNvSpPr txBox="1">
            <a:spLocks noGrp="1"/>
          </p:cNvSpPr>
          <p:nvPr>
            <p:ph type="body" idx="1"/>
          </p:nvPr>
        </p:nvSpPr>
        <p:spPr>
          <a:xfrm>
            <a:off x="972600" y="2771833"/>
            <a:ext cx="10251600" cy="301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WORKSHEET (scaffolding)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FUNNY VIDEO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88" name="Google Shape;388;p63" descr="Phrases in English to express your opinion, agree, and disagree. Examples taken from movies and series.&#10;&#10;#esl #englishteacher #englishclass #opinions #moviescene #serietv #englishtips #englishlesson #englishlanguage #englishlearning #eslteacher #englishexpressions #americanenglish #americanenglishpronunciation #americanenglishteacher #fastenglish #englishvocabulary #englishvocab #englishspeaking #everydayenglish #everydayenglish #englishforadults #funenglish #english #ingles #profesoradeingles #inglesonline #inglesentiktok #inglesdivertido #profedeingles &#10;&#10;ESL Teacher / Student: Wanna request a worksheet to work with my videos? Wanna learn English with movies and series, or how to teach with videos? There are many ways to contact me:&#10;email: englishwithviviana@gmail.com &#10;Facebook: https://www.facebook.com/englishteachervivianagimenez/&#10;Instagram: https://www.instagram.com/englishwithviviana/&#10;TikTok: @vivianagimenez862&#10;Blog: https://vivianagimenezenglishteacher.blogspot.com/&#10;Linkedin: https://www.linkedin.com/in/viviana-claudia-gim%C3%A9nez-4370b24a/ &#10;Feel like donating? https://www.paypal.com/donate/?hosted_button_id=76RPD9CGGNZXW&#10;I don’t own these scenes. I’m just using them for educational purposes.&#10;CREDITS:&#10;What's your opinion?&#10;The Simpsons - Lisa the Simpson [S09E17]&#10;You think? - I think.&#10;Gilmore Girls - The Deer Hunters [S01E04]&#10;In my opinion,&#10;Criminal Minds - 100 [S05E09]&#10;I FEEL... I FEEL...&#10;Descendants&#10;I would say...&#10;Seinfeld - The Red Dot [S03E12]&#10;As far as I'm concerned,&#10;Absentia - Quid Pro Quo [S03E05]&#10;The way I see it...&#10;The Lion King&#10;It seems to me that it is&#10;Billions - Optimal Play [S02E03] &#10;To tell you the truth,&#10;Bob Roberts (1992) &#10;I personally think&#10;Jane the Virgin - Chapter Thirteen [S01E13]&#10;what do you make of this?&#10;The Da Vinci Code (2006) &#10;What's your take on this?&#10;Bob's Burgers - Glued, Where's My Bob? [S06E19] &#10;What do your think?&#10;Married with Children - The Camping Show [S03E04]&#10; I agree.&#10;Southern Charm - It's My Party and I'll Fight If I Want To [S08E04]&#10;I totally agree.&#10;Man with a Plan (2016) - S01E10 A Dinner Gone Wrong&#10;That's true. That's true. That's very true.&#10;Girls5eva - Album Mode [S02E01]&#10;Absolutely.&#10;That '70s Show (1998) - S06E17 Happy Jack&#10;You're right. You're right. You're right.&#10;Scrubs - My Lucky Day [S02E09]&#10;I couldn't agree more.&#10;The People v. O.J. Simpson: American Crime Story - Marcia, Marcia, Marcia [S01E06] &#10;Exactly.&#10;Ozark (2017) - S03E05 It Came from Michoacán &#10;I'm right there with you.&#10;Madam Secretary - The Dissent Memo [S03E04]&#10;Absolutely. I'm 100% with you.&#10;American Psycho (2000)&#10;That's an excellent idea!&#10;Enola Holmes&#10;That's right. That's what I think too.&#10;The Sixth Sense (1999)&#10;You could be right.&#10;American Housewife - The Snowstorm [S01E11]&#10;That may be true,&#10;South Park - The Hobbit [S17E10]&#10;I'm not sure about that.&#10;The Queen's Gambit (2020) - S01E07 End Game&#10;You may have a point. &#10;Seinfeld - The Label Maker [S06E12]&#10;Mm, I don't know if I agree with that.&#10;Kevin Can Wait - I'll Be Home for Christmas... Maybe [S01E12] &#10;I see your point.&#10;The Big Bang Theory (2007) - S11E12 The Matrimonial Metric&#10;It's very difficult to say&#10;Madam Secretary - Sea Change [S03E01]&#10;What's more,&#10;Alice in Borderland - Episode #2.8 [S02E08]&#10;And on top of that...&#10;Jumanji: The Next Level&#10;Besides...&#10;Sex and the City - The Cheating Curve [S02E06]&#10;plus...&#10;The Sopranos (1999) - S03E03 Drama&#10;However,&#10;Star Trek: The Next Generation - Haven [S01E10]&#10;But on the other hand...&#10;The Man from U.N.C.L.E. (2015) &#10;Nevertheless...&#10;Star Trek: The Next Generation (1987) - S04E10 The Loss &#10;I disagree.&#10;Firefly Lane - All Apologies [S02E08] &#10;You must be joking.&#10;Batman (1989) Thriller &#10;You've got to be kidding me.&#10;Firefly Lane - Dirty Laundry [S01E06 &#10;That's not always the case.&#10;Stitchers (2015) - S01E03 Drama&#10;That's not always true.&#10;The Big Bang Theory - The Holographic Excitation [S06E05 &#10;No. No way. &#10;Home Sweet Hell &#10;Then we agree to disagree!&#10;30 Rock - The Break-Up [S01E08]" title="Expressing Opinions in English: FULL VIDE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1700" y="2535934"/>
            <a:ext cx="6677133" cy="379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4"/>
          <p:cNvSpPr txBox="1">
            <a:spLocks noGrp="1"/>
          </p:cNvSpPr>
          <p:nvPr>
            <p:ph type="ctrTitle"/>
          </p:nvPr>
        </p:nvSpPr>
        <p:spPr>
          <a:xfrm>
            <a:off x="914400" y="13454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Expressing an Opinion</a:t>
            </a:r>
            <a:endParaRPr sz="5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4" name="Google Shape;394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0276" y="1604571"/>
            <a:ext cx="5478361" cy="50246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69682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283" y="317527"/>
            <a:ext cx="7970108" cy="6007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5379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200" y="716225"/>
            <a:ext cx="6934200" cy="5200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03062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7"/>
          <p:cNvSpPr txBox="1"/>
          <p:nvPr/>
        </p:nvSpPr>
        <p:spPr>
          <a:xfrm>
            <a:off x="648640" y="853575"/>
            <a:ext cx="11317040" cy="50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So, here we go! Let’s practice giving an opinion in English. 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Work in pairs and decide how you feel about each statement. 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You may take some notes. 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Provide good arguments for your opinion.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After a few minutes, we’ll see if the rest of the class shares your opinion. 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USE THE FUNCTIONAL LANGUAGE! 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 </a:t>
            </a:r>
            <a:endParaRPr sz="3200"/>
          </a:p>
        </p:txBody>
      </p:sp>
      <p:pic>
        <p:nvPicPr>
          <p:cNvPr id="412" name="Google Shape;41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66978" y="92250"/>
            <a:ext cx="2225023" cy="76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-2"/>
            <a:ext cx="1499940" cy="9826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1139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8"/>
          <p:cNvSpPr txBox="1">
            <a:spLocks noGrp="1"/>
          </p:cNvSpPr>
          <p:nvPr>
            <p:ph type="title"/>
          </p:nvPr>
        </p:nvSpPr>
        <p:spPr>
          <a:xfrm>
            <a:off x="609600" y="274650"/>
            <a:ext cx="10972800" cy="19887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People who have mental health issues shouldn’t talk about their problems. </a:t>
            </a:r>
            <a:endParaRPr/>
          </a:p>
        </p:txBody>
      </p:sp>
      <p:pic>
        <p:nvPicPr>
          <p:cNvPr id="420" name="Google Shape;42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7967" y="2466050"/>
            <a:ext cx="6012055" cy="4289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People are typically selfish. </a:t>
            </a: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" name="Google Shape;42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5815" y="1417637"/>
            <a:ext cx="4735803" cy="4735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0766ce8635_2_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Reasons for teaching listening? </a:t>
            </a:r>
            <a:endParaRPr/>
          </a:p>
        </p:txBody>
      </p:sp>
      <p:sp>
        <p:nvSpPr>
          <p:cNvPr id="97" name="Google Shape;97;g10766ce8635_2_0"/>
          <p:cNvSpPr txBox="1">
            <a:spLocks noGrp="1"/>
          </p:cNvSpPr>
          <p:nvPr>
            <p:ph type="body" idx="1"/>
          </p:nvPr>
        </p:nvSpPr>
        <p:spPr>
          <a:xfrm>
            <a:off x="623875" y="1577000"/>
            <a:ext cx="9077400" cy="39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to explore different varieties and accents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to realize the value of listening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to acquire language subconsciously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to learn to listen for a variety of purposes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to practise an academic skill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7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 turn</a:t>
            </a:r>
            <a:endParaRPr/>
          </a:p>
        </p:txBody>
      </p:sp>
      <p:sp>
        <p:nvSpPr>
          <p:cNvPr id="433" name="Google Shape;433;p7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853"/>
              </a:spcBef>
              <a:spcAft>
                <a:spcPts val="0"/>
              </a:spcAft>
              <a:buNone/>
            </a:pPr>
            <a:r>
              <a:rPr lang="en" sz="3600"/>
              <a:t>In pairs, pick a subject you feel strongly about. e.g. the environment, ‘hashtag metoo’, fashion, school rules, etc. </a:t>
            </a:r>
            <a:endParaRPr sz="3600"/>
          </a:p>
          <a:p>
            <a:pPr marL="0" lvl="0" indent="0" algn="l" rtl="0">
              <a:spcBef>
                <a:spcPts val="853"/>
              </a:spcBef>
              <a:spcAft>
                <a:spcPts val="0"/>
              </a:spcAft>
              <a:buNone/>
            </a:pPr>
            <a:r>
              <a:rPr lang="en" sz="3600"/>
              <a:t>Come and present your ‘case’ (your opinion + arguments) to the class. </a:t>
            </a:r>
            <a:endParaRPr sz="3600"/>
          </a:p>
          <a:p>
            <a:pPr marL="0" lvl="0" indent="0" algn="l" rtl="0">
              <a:spcBef>
                <a:spcPts val="853"/>
              </a:spcBef>
              <a:spcAft>
                <a:spcPts val="0"/>
              </a:spcAft>
              <a:buNone/>
            </a:pPr>
            <a:r>
              <a:rPr lang="en" sz="3600"/>
              <a:t>After you’ve spoken for 2 minutes (1 min / person), ask the class’ opinion. Do they agree or disagree? WHY? </a:t>
            </a: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37013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E7F7D1-B6DA-E6B2-834F-839B24AB5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Example</a:t>
            </a:r>
            <a:r>
              <a:rPr lang="nl-NL" dirty="0"/>
              <a:t> 3</a:t>
            </a:r>
          </a:p>
        </p:txBody>
      </p:sp>
      <p:sp>
        <p:nvSpPr>
          <p:cNvPr id="3" name="Tijdelijke aanduiding voor grafiek 2">
            <a:extLst>
              <a:ext uri="{FF2B5EF4-FFF2-40B4-BE49-F238E27FC236}">
                <a16:creationId xmlns:a16="http://schemas.microsoft.com/office/drawing/2014/main" id="{19B6133D-0187-2078-C942-2512D4F4A24F}"/>
              </a:ext>
            </a:extLst>
          </p:cNvPr>
          <p:cNvSpPr>
            <a:spLocks noGrp="1"/>
          </p:cNvSpPr>
          <p:nvPr>
            <p:ph type="chart" idx="2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C775213E-EE24-73D9-EE06-388014892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033" y="256991"/>
            <a:ext cx="7277055" cy="644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385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1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Developing monologic speaking skills</a:t>
            </a:r>
            <a:endParaRPr/>
          </a:p>
        </p:txBody>
      </p:sp>
      <p:sp>
        <p:nvSpPr>
          <p:cNvPr id="134" name="Google Shape;134;p41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When have you ever had to deliver a monologue in a foreign language? (non-academic context!)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>
                <a:solidFill>
                  <a:srgbClr val="FF0000"/>
                </a:solidFill>
              </a:rPr>
              <a:t>Why</a:t>
            </a:r>
            <a:r>
              <a:rPr lang="nl-BE"/>
              <a:t> are students doing this?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Who is the </a:t>
            </a:r>
            <a:r>
              <a:rPr lang="nl-BE">
                <a:solidFill>
                  <a:srgbClr val="FF0000"/>
                </a:solidFill>
              </a:rPr>
              <a:t>audience</a:t>
            </a:r>
            <a:r>
              <a:rPr lang="nl-BE"/>
              <a:t>?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Char char="⮚"/>
            </a:pPr>
            <a:r>
              <a:rPr lang="nl-BE"/>
              <a:t>Argumentative speaking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Char char="⮚"/>
            </a:pPr>
            <a:r>
              <a:rPr lang="nl-BE"/>
              <a:t>Giving instructions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Char char="⮚"/>
            </a:pPr>
            <a:r>
              <a:rPr lang="nl-BE"/>
              <a:t>Narrative speaking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</p:txBody>
      </p:sp>
      <p:pic>
        <p:nvPicPr>
          <p:cNvPr id="135" name="Google Shape;13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6350" y="2339050"/>
            <a:ext cx="3198626" cy="4104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2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Developing monologic speaking skills: TIPS</a:t>
            </a:r>
            <a:endParaRPr/>
          </a:p>
        </p:txBody>
      </p:sp>
      <p:sp>
        <p:nvSpPr>
          <p:cNvPr id="141" name="Google Shape;141;p42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Teach the conventions of sustained speech: structure, body language, pausing…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Plenary speaking activities or…?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Written preparations (speaking plan!), visual support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CLEAR expectations (checklist), examples, models…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Hit record ☺ … and try again…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</p:txBody>
      </p:sp>
      <p:pic>
        <p:nvPicPr>
          <p:cNvPr id="142" name="Google Shape;14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8738" y="4494213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8F2A8D-6ADE-472B-F1BD-169379704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Example</a:t>
            </a:r>
          </a:p>
        </p:txBody>
      </p:sp>
      <p:sp>
        <p:nvSpPr>
          <p:cNvPr id="3" name="Tijdelijke aanduiding voor grafiek 2">
            <a:extLst>
              <a:ext uri="{FF2B5EF4-FFF2-40B4-BE49-F238E27FC236}">
                <a16:creationId xmlns:a16="http://schemas.microsoft.com/office/drawing/2014/main" id="{895C356E-87CF-3609-12F5-6E15337FA8BE}"/>
              </a:ext>
            </a:extLst>
          </p:cNvPr>
          <p:cNvSpPr>
            <a:spLocks noGrp="1"/>
          </p:cNvSpPr>
          <p:nvPr>
            <p:ph type="chart" idx="2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 descr="Afbeelding met tekst, schermopname, Lettertype, document&#10;&#10;Automatisch gegenereerde beschrijving">
            <a:extLst>
              <a:ext uri="{FF2B5EF4-FFF2-40B4-BE49-F238E27FC236}">
                <a16:creationId xmlns:a16="http://schemas.microsoft.com/office/drawing/2014/main" id="{8CB42277-498C-C33C-3E7F-1E8DCD059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607" y="95066"/>
            <a:ext cx="9230425" cy="65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231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3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Fluency and/or accuracy?</a:t>
            </a:r>
            <a:endParaRPr/>
          </a:p>
        </p:txBody>
      </p:sp>
      <p:sp>
        <p:nvSpPr>
          <p:cNvPr id="148" name="Google Shape;148;p43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Task-based language learning!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Don’t expect to hear </a:t>
            </a:r>
            <a:r>
              <a:rPr lang="nl-BE" i="1"/>
              <a:t>every</a:t>
            </a:r>
            <a:r>
              <a:rPr lang="nl-BE"/>
              <a:t> mistake that is made ☺</a:t>
            </a:r>
            <a:endParaRPr/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Anxiety to ‘get it right’ ⬄ ability to communicate </a:t>
            </a:r>
            <a:endParaRPr/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</p:txBody>
      </p:sp>
      <p:pic>
        <p:nvPicPr>
          <p:cNvPr id="149" name="Google Shape;149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15488" y="620713"/>
            <a:ext cx="1952625" cy="234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"/>
          <p:cNvSpPr txBox="1">
            <a:spLocks noGrp="1"/>
          </p:cNvSpPr>
          <p:nvPr>
            <p:ph type="title"/>
          </p:nvPr>
        </p:nvSpPr>
        <p:spPr>
          <a:xfrm>
            <a:off x="623888" y="2737623"/>
            <a:ext cx="109442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nl-BE"/>
              <a:t>Teaching writing skills</a:t>
            </a:r>
            <a:endParaRPr/>
          </a:p>
        </p:txBody>
      </p:sp>
      <p:sp>
        <p:nvSpPr>
          <p:cNvPr id="66" name="Google Shape;66;p1"/>
          <p:cNvSpPr txBox="1">
            <a:spLocks noGrp="1"/>
          </p:cNvSpPr>
          <p:nvPr>
            <p:ph type="body" idx="1"/>
          </p:nvPr>
        </p:nvSpPr>
        <p:spPr>
          <a:xfrm>
            <a:off x="623888" y="4471987"/>
            <a:ext cx="10944225" cy="106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18977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5085" y="1293394"/>
            <a:ext cx="6734907" cy="4465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22503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0fb3973b1b_1_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What teachers think about writing</a:t>
            </a:r>
            <a:endParaRPr/>
          </a:p>
        </p:txBody>
      </p:sp>
      <p:sp>
        <p:nvSpPr>
          <p:cNvPr id="77" name="Google Shape;77;g20fb3973b1b_1_0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D767FF-3D63-C9B1-EED6-71C292F3D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13" y="1897712"/>
            <a:ext cx="10649829" cy="338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315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0766ce8635_1_3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Why teach writing</a:t>
            </a:r>
            <a:endParaRPr/>
          </a:p>
        </p:txBody>
      </p:sp>
      <p:sp>
        <p:nvSpPr>
          <p:cNvPr id="83" name="Google Shape;83;g10766ce8635_1_3"/>
          <p:cNvSpPr txBox="1">
            <a:spLocks noGrp="1"/>
          </p:cNvSpPr>
          <p:nvPr>
            <p:ph type="body" idx="1"/>
          </p:nvPr>
        </p:nvSpPr>
        <p:spPr>
          <a:xfrm>
            <a:off x="623872" y="1577000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9715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Students </a:t>
            </a:r>
            <a:r>
              <a:rPr lang="nl-BE" b="0"/>
              <a:t>need</a:t>
            </a:r>
            <a:r>
              <a:rPr lang="nl-BE"/>
              <a:t> it nowadays: work, studies, social media…</a:t>
            </a:r>
            <a:endParaRPr/>
          </a:p>
          <a:p>
            <a:pPr marL="9715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Written interaction</a:t>
            </a:r>
            <a:r>
              <a:rPr lang="nl-BE" b="0"/>
              <a:t> requires register awareness</a:t>
            </a:r>
            <a:endParaRPr/>
          </a:p>
          <a:p>
            <a:pPr marL="9715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Writing is </a:t>
            </a:r>
            <a:r>
              <a:rPr lang="nl-BE" b="0"/>
              <a:t>hard: </a:t>
            </a:r>
            <a:r>
              <a:rPr lang="nl-BE"/>
              <a:t>it requires many subskills </a:t>
            </a:r>
            <a:r>
              <a:rPr lang="nl-BE" b="0"/>
              <a:t>(and plenty of practice!)</a:t>
            </a:r>
            <a:endParaRPr/>
          </a:p>
          <a:p>
            <a:pPr marL="9715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 b="0"/>
              <a:t>Awareness of what is required in a </a:t>
            </a:r>
            <a:r>
              <a:rPr lang="nl-BE"/>
              <a:t>finished piece of writing</a:t>
            </a:r>
            <a:endParaRPr/>
          </a:p>
          <a:p>
            <a:pPr marL="9715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(Un)reliability of Google Translate, DeepL, ChatGPT…</a:t>
            </a:r>
            <a:endParaRPr/>
          </a:p>
          <a:p>
            <a:pPr marL="9715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…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329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0fb3973b1b_1_11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Let’s do the Dutch reach!</a:t>
            </a:r>
            <a:endParaRPr/>
          </a:p>
        </p:txBody>
      </p:sp>
      <p:sp>
        <p:nvSpPr>
          <p:cNvPr id="110" name="Google Shape;110;g20fb3973b1b_1_11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1" name="Google Shape;111;g20fb3973b1b_1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4281" y="1266600"/>
            <a:ext cx="9388445" cy="528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0766ce8635_1_1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Guidelines</a:t>
            </a:r>
            <a:endParaRPr/>
          </a:p>
        </p:txBody>
      </p:sp>
      <p:sp>
        <p:nvSpPr>
          <p:cNvPr id="89" name="Google Shape;89;g10766ce8635_1_10"/>
          <p:cNvSpPr txBox="1">
            <a:spLocks noGrp="1"/>
          </p:cNvSpPr>
          <p:nvPr>
            <p:ph type="body" idx="1"/>
          </p:nvPr>
        </p:nvSpPr>
        <p:spPr>
          <a:xfrm>
            <a:off x="623875" y="1577000"/>
            <a:ext cx="104346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Writing as a MEANS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vs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Writing as an </a:t>
            </a:r>
            <a:r>
              <a:rPr lang="nl-BE" sz="2400"/>
              <a:t>END</a:t>
            </a:r>
            <a:endParaRPr/>
          </a:p>
          <a:p>
            <a:pPr marL="457200" lvl="0" indent="0" algn="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457200" lvl="0" indent="0" algn="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457200" lvl="0" indent="0" algn="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Writing for CONTENT</a:t>
            </a:r>
            <a:endParaRPr/>
          </a:p>
          <a:p>
            <a:pPr marL="457200" lvl="0" indent="0" algn="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vs</a:t>
            </a:r>
            <a:endParaRPr/>
          </a:p>
          <a:p>
            <a:pPr marL="457200" lvl="0" indent="0" algn="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Writing for FORM</a:t>
            </a:r>
            <a:endParaRPr/>
          </a:p>
        </p:txBody>
      </p:sp>
      <p:pic>
        <p:nvPicPr>
          <p:cNvPr id="90" name="Google Shape;90;g10766ce8635_1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9612" y="2357437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791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0766ce8635_2_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What makes writing difficult? </a:t>
            </a:r>
            <a:endParaRPr/>
          </a:p>
        </p:txBody>
      </p:sp>
      <p:sp>
        <p:nvSpPr>
          <p:cNvPr id="96" name="Google Shape;96;g10766ce8635_2_0"/>
          <p:cNvSpPr txBox="1">
            <a:spLocks noGrp="1"/>
          </p:cNvSpPr>
          <p:nvPr>
            <p:ph type="body" idx="1"/>
          </p:nvPr>
        </p:nvSpPr>
        <p:spPr>
          <a:xfrm>
            <a:off x="623875" y="1577000"/>
            <a:ext cx="9077400" cy="39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</p:txBody>
      </p:sp>
      <p:pic>
        <p:nvPicPr>
          <p:cNvPr id="97" name="Google Shape;97;g10766ce8635_2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6144" y="1785985"/>
            <a:ext cx="10339712" cy="3286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166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What makes writing difficult? </a:t>
            </a:r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623875" y="1577000"/>
            <a:ext cx="9077400" cy="39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1435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Students are on their own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Lack of inspiration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Red-ink syndrome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No idea how to improve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Lack of time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Students lose sight of (typically long) instructions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Students can’t use tools correctly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…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94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</p:spPr>
        <p:txBody>
          <a:bodyPr spcFirstLastPara="1" lIns="0" tIns="0" rIns="0" bIns="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What makes writing difficult? </a:t>
            </a:r>
            <a:endParaRPr lang="nl-NL"/>
          </a:p>
        </p:txBody>
      </p:sp>
      <p:sp>
        <p:nvSpPr>
          <p:cNvPr id="107" name="Slide Number Placeholder 2">
            <a:extLst>
              <a:ext uri="{FF2B5EF4-FFF2-40B4-BE49-F238E27FC236}">
                <a16:creationId xmlns:a16="http://schemas.microsoft.com/office/drawing/2014/main" id="{2F08F3A2-0F7C-0D29-39BA-5B338E3C0A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23493" y="6339173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038E271-308C-2E46-A3EC-56326F9084CC}" type="slidenum">
              <a:rPr lang="nl-BE" smtClean="0"/>
              <a:pPr>
                <a:spcAft>
                  <a:spcPts val="600"/>
                </a:spcAft>
              </a:pPr>
              <a:t>83</a:t>
            </a:fld>
            <a:endParaRPr lang="nl-BE"/>
          </a:p>
        </p:txBody>
      </p:sp>
      <p:pic>
        <p:nvPicPr>
          <p:cNvPr id="4" name="Afbeelding 3" descr="Afbeelding met tekst, schermopname, Lettertype, document&#10;&#10;Automatisch gegenereerde beschrijving">
            <a:extLst>
              <a:ext uri="{FF2B5EF4-FFF2-40B4-BE49-F238E27FC236}">
                <a16:creationId xmlns:a16="http://schemas.microsoft.com/office/drawing/2014/main" id="{22C6B243-56FF-D4BE-C533-4A213DD78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887" y="1773025"/>
            <a:ext cx="10944226" cy="4268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60220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07d3563c7a_0_5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Guidelines for teaching writing</a:t>
            </a:r>
            <a:endParaRPr/>
          </a:p>
        </p:txBody>
      </p:sp>
      <p:sp>
        <p:nvSpPr>
          <p:cNvPr id="109" name="Google Shape;109;g107d3563c7a_0_5"/>
          <p:cNvSpPr txBox="1">
            <a:spLocks noGrp="1"/>
          </p:cNvSpPr>
          <p:nvPr>
            <p:ph type="body" idx="1"/>
          </p:nvPr>
        </p:nvSpPr>
        <p:spPr>
          <a:xfrm>
            <a:off x="623875" y="1577000"/>
            <a:ext cx="9077400" cy="39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1435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Collaboration IN CLASS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Element of CHOICE regarding the topic and/or the use of PROMPTS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Explicitly teach the required subskills and strategies students need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Good feedback, feed forward and feed-up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Help them to turn an instruction into a checklist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Teach them how to use tools: </a:t>
            </a:r>
            <a:r>
              <a:rPr lang="nl-BE" b="0"/>
              <a:t>Spellcheckplus - Thesaurus.com – Mindmup – Canva …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020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TIMESAVING TIPS</a:t>
            </a:r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</a:pPr>
            <a:r>
              <a:rPr lang="nl-BE"/>
              <a:t>REPETITION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</a:pPr>
            <a:r>
              <a:rPr lang="nl-BE"/>
              <a:t>BE SELECTIVE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</a:pPr>
            <a:r>
              <a:rPr lang="nl-BE"/>
              <a:t>Word count?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</a:pPr>
            <a:r>
              <a:rPr lang="nl-BE"/>
              <a:t>When do you mark? (after peer- and self-assessment!)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</a:pPr>
            <a:r>
              <a:rPr lang="nl-BE"/>
              <a:t>What do you mark? (content and/or form?) 🡪 clarify writing focus!</a:t>
            </a:r>
            <a:endParaRPr/>
          </a:p>
          <a:p>
            <a:pPr marL="914400" lvl="1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</a:pPr>
            <a:r>
              <a:rPr lang="nl-BE"/>
              <a:t>TECHNOLOGY as your friend</a:t>
            </a:r>
            <a:endParaRPr/>
          </a:p>
          <a:p>
            <a:pPr marL="914400" lvl="1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937580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>
            <a:spLocks noGrp="1"/>
          </p:cNvSpPr>
          <p:nvPr>
            <p:ph type="pic" idx="2"/>
          </p:nvPr>
        </p:nvSpPr>
        <p:spPr>
          <a:xfrm>
            <a:off x="623888" y="627478"/>
            <a:ext cx="10944225" cy="560981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nl-BE"/>
          </a:p>
        </p:txBody>
      </p:sp>
      <p:pic>
        <p:nvPicPr>
          <p:cNvPr id="121" name="Google Shape;12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5626" y="94603"/>
            <a:ext cx="8900747" cy="6675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98393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4825B0-6FC6-8DD5-CF37-0C0150B47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>
                <a:latin typeface="Calibri"/>
                <a:ea typeface="Verdana"/>
                <a:cs typeface="Calibri"/>
              </a:rPr>
              <a:t>Writing</a:t>
            </a:r>
            <a:r>
              <a:rPr lang="nl-BE" dirty="0">
                <a:latin typeface="Calibri"/>
                <a:ea typeface="Verdana"/>
                <a:cs typeface="Calibri"/>
              </a:rPr>
              <a:t> </a:t>
            </a:r>
            <a:r>
              <a:rPr lang="nl-BE" dirty="0" err="1">
                <a:latin typeface="Calibri"/>
                <a:ea typeface="Verdana"/>
                <a:cs typeface="Calibri"/>
              </a:rPr>
              <a:t>assignment</a:t>
            </a:r>
            <a:r>
              <a:rPr lang="nl-BE" dirty="0">
                <a:latin typeface="Calibri"/>
                <a:ea typeface="Verdana"/>
                <a:cs typeface="Calibri"/>
              </a:rPr>
              <a:t>  incl. AI</a:t>
            </a: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651B0-D57A-F7B4-3638-DD4FC0155A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Write </a:t>
            </a:r>
            <a:r>
              <a:rPr lang="nl-BE" dirty="0" err="1"/>
              <a:t>an</a:t>
            </a:r>
            <a:r>
              <a:rPr lang="nl-BE" dirty="0"/>
              <a:t> email </a:t>
            </a:r>
            <a:r>
              <a:rPr lang="nl-BE" dirty="0" err="1"/>
              <a:t>about</a:t>
            </a:r>
            <a:r>
              <a:rPr lang="nl-BE" dirty="0"/>
              <a:t> </a:t>
            </a:r>
            <a:r>
              <a:rPr lang="nl-BE" dirty="0" err="1"/>
              <a:t>your</a:t>
            </a:r>
            <a:r>
              <a:rPr lang="nl-BE" dirty="0"/>
              <a:t> teamwork skills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your</a:t>
            </a:r>
            <a:r>
              <a:rPr lang="nl-BE" dirty="0"/>
              <a:t> manager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apply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an</a:t>
            </a:r>
            <a:r>
              <a:rPr lang="nl-BE" dirty="0"/>
              <a:t> open </a:t>
            </a:r>
            <a:r>
              <a:rPr lang="nl-BE" dirty="0" err="1"/>
              <a:t>internal</a:t>
            </a:r>
            <a:r>
              <a:rPr lang="nl-BE" dirty="0"/>
              <a:t> </a:t>
            </a:r>
            <a:r>
              <a:rPr lang="nl-BE" dirty="0" err="1"/>
              <a:t>position</a:t>
            </a:r>
            <a:r>
              <a:rPr lang="nl-BE" dirty="0"/>
              <a:t>. </a:t>
            </a:r>
          </a:p>
          <a:p>
            <a:pPr lvl="1"/>
            <a:r>
              <a:rPr lang="nl-BE" dirty="0" err="1"/>
              <a:t>What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 do </a:t>
            </a:r>
            <a:r>
              <a:rPr lang="nl-BE" dirty="0" err="1"/>
              <a:t>very</a:t>
            </a:r>
            <a:r>
              <a:rPr lang="nl-BE" dirty="0"/>
              <a:t> well? </a:t>
            </a:r>
          </a:p>
          <a:p>
            <a:pPr lvl="1"/>
            <a:r>
              <a:rPr lang="nl-BE" dirty="0" err="1"/>
              <a:t>What</a:t>
            </a:r>
            <a:r>
              <a:rPr lang="nl-BE" dirty="0"/>
              <a:t> are </a:t>
            </a:r>
            <a:r>
              <a:rPr lang="nl-BE" dirty="0" err="1"/>
              <a:t>your</a:t>
            </a:r>
            <a:r>
              <a:rPr lang="nl-BE" dirty="0"/>
              <a:t> skills, </a:t>
            </a:r>
            <a:r>
              <a:rPr lang="nl-BE" dirty="0" err="1"/>
              <a:t>what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 do </a:t>
            </a:r>
            <a:r>
              <a:rPr lang="nl-BE" dirty="0" err="1"/>
              <a:t>better</a:t>
            </a:r>
            <a:r>
              <a:rPr lang="nl-BE" dirty="0"/>
              <a:t> </a:t>
            </a:r>
            <a:r>
              <a:rPr lang="nl-BE" dirty="0" err="1"/>
              <a:t>than</a:t>
            </a:r>
            <a:r>
              <a:rPr lang="nl-BE" dirty="0"/>
              <a:t> </a:t>
            </a:r>
            <a:r>
              <a:rPr lang="nl-BE" dirty="0" err="1"/>
              <a:t>others</a:t>
            </a:r>
            <a:r>
              <a:rPr lang="nl-BE" dirty="0"/>
              <a:t>? </a:t>
            </a:r>
          </a:p>
          <a:p>
            <a:pPr lvl="1"/>
            <a:r>
              <a:rPr lang="nl-BE" dirty="0" err="1"/>
              <a:t>What</a:t>
            </a:r>
            <a:r>
              <a:rPr lang="nl-BE" dirty="0"/>
              <a:t> </a:t>
            </a:r>
            <a:r>
              <a:rPr lang="nl-BE" dirty="0" err="1"/>
              <a:t>tasks</a:t>
            </a:r>
            <a:r>
              <a:rPr lang="nl-BE" dirty="0"/>
              <a:t> are </a:t>
            </a:r>
            <a:r>
              <a:rPr lang="nl-BE" dirty="0" err="1"/>
              <a:t>you</a:t>
            </a:r>
            <a:r>
              <a:rPr lang="nl-BE" dirty="0"/>
              <a:t> most </a:t>
            </a:r>
            <a:r>
              <a:rPr lang="nl-BE" dirty="0" err="1"/>
              <a:t>suited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? </a:t>
            </a:r>
          </a:p>
          <a:p>
            <a:pPr lvl="1"/>
            <a:r>
              <a:rPr lang="nl-BE" dirty="0" err="1"/>
              <a:t>What</a:t>
            </a:r>
            <a:r>
              <a:rPr lang="nl-BE" dirty="0"/>
              <a:t> kind of </a:t>
            </a:r>
            <a:r>
              <a:rPr lang="nl-BE" dirty="0" err="1"/>
              <a:t>tasks</a:t>
            </a:r>
            <a:r>
              <a:rPr lang="nl-BE" dirty="0"/>
              <a:t> are </a:t>
            </a:r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really</a:t>
            </a:r>
            <a:r>
              <a:rPr lang="nl-BE" dirty="0"/>
              <a:t> </a:t>
            </a:r>
            <a:r>
              <a:rPr lang="nl-BE" dirty="0" err="1"/>
              <a:t>suited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?</a:t>
            </a:r>
          </a:p>
          <a:p>
            <a:endParaRPr lang="nl-BE" dirty="0"/>
          </a:p>
          <a:p>
            <a:r>
              <a:rPr lang="nl-BE" dirty="0"/>
              <a:t>Write at </a:t>
            </a:r>
            <a:r>
              <a:rPr lang="nl-BE" dirty="0" err="1"/>
              <a:t>least</a:t>
            </a:r>
            <a:r>
              <a:rPr lang="nl-BE" dirty="0"/>
              <a:t> 150 </a:t>
            </a:r>
            <a:r>
              <a:rPr lang="nl-BE" dirty="0" err="1"/>
              <a:t>words</a:t>
            </a:r>
            <a:r>
              <a:rPr lang="nl-BE" dirty="0"/>
              <a:t>. Check </a:t>
            </a:r>
            <a:r>
              <a:rPr lang="nl-BE" dirty="0" err="1"/>
              <a:t>grammar</a:t>
            </a:r>
            <a:r>
              <a:rPr lang="nl-BE" dirty="0"/>
              <a:t>, spelling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punctuation</a:t>
            </a:r>
            <a:r>
              <a:rPr lang="nl-BE" dirty="0"/>
              <a:t>.</a:t>
            </a:r>
          </a:p>
          <a:p>
            <a:r>
              <a:rPr lang="nl-BE" dirty="0"/>
              <a:t>MS Word: change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language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English!</a:t>
            </a:r>
          </a:p>
        </p:txBody>
      </p:sp>
    </p:spTree>
    <p:extLst>
      <p:ext uri="{BB962C8B-B14F-4D97-AF65-F5344CB8AC3E}">
        <p14:creationId xmlns:p14="http://schemas.microsoft.com/office/powerpoint/2010/main" val="325056065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91AF3-4E04-6F26-A70E-C6ED0B8EA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77A1A-7FC9-3C13-4205-DB939B7378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Stage 1: </a:t>
            </a:r>
            <a:r>
              <a:rPr lang="nl-BE" dirty="0" err="1"/>
              <a:t>write</a:t>
            </a:r>
            <a:r>
              <a:rPr lang="nl-BE" dirty="0"/>
              <a:t> a personal, </a:t>
            </a:r>
            <a:r>
              <a:rPr lang="nl-BE" dirty="0" err="1"/>
              <a:t>polite</a:t>
            </a:r>
            <a:r>
              <a:rPr lang="nl-BE" dirty="0"/>
              <a:t> (</a:t>
            </a:r>
            <a:r>
              <a:rPr lang="nl-BE" dirty="0" err="1"/>
              <a:t>formal</a:t>
            </a:r>
            <a:r>
              <a:rPr lang="nl-BE" dirty="0"/>
              <a:t>) email</a:t>
            </a:r>
          </a:p>
          <a:p>
            <a:r>
              <a:rPr lang="nl-BE" dirty="0"/>
              <a:t>Stage 2: have </a:t>
            </a:r>
            <a:r>
              <a:rPr lang="nl-BE" dirty="0" err="1"/>
              <a:t>ChatGPT</a:t>
            </a:r>
            <a:r>
              <a:rPr lang="nl-BE" dirty="0"/>
              <a:t> or Gemini check </a:t>
            </a:r>
            <a:r>
              <a:rPr lang="nl-BE" dirty="0" err="1"/>
              <a:t>your</a:t>
            </a:r>
            <a:r>
              <a:rPr lang="nl-BE" dirty="0"/>
              <a:t> </a:t>
            </a:r>
            <a:r>
              <a:rPr lang="nl-BE" dirty="0" err="1"/>
              <a:t>work</a:t>
            </a:r>
            <a:r>
              <a:rPr lang="nl-BE" dirty="0"/>
              <a:t>:</a:t>
            </a:r>
          </a:p>
          <a:p>
            <a:pPr lvl="1"/>
            <a:r>
              <a:rPr lang="nl-BE" dirty="0" err="1"/>
              <a:t>Ask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correct </a:t>
            </a:r>
            <a:r>
              <a:rPr lang="nl-BE" dirty="0" err="1"/>
              <a:t>your</a:t>
            </a:r>
            <a:r>
              <a:rPr lang="nl-BE" dirty="0"/>
              <a:t> </a:t>
            </a:r>
            <a:r>
              <a:rPr lang="nl-BE" dirty="0" err="1"/>
              <a:t>work</a:t>
            </a:r>
            <a:endParaRPr lang="nl-BE" dirty="0"/>
          </a:p>
          <a:p>
            <a:pPr lvl="1"/>
            <a:r>
              <a:rPr lang="nl-BE" dirty="0" err="1"/>
              <a:t>Ask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spell</a:t>
            </a:r>
            <a:r>
              <a:rPr lang="nl-BE" dirty="0"/>
              <a:t> check </a:t>
            </a:r>
            <a:r>
              <a:rPr lang="nl-BE" dirty="0" err="1"/>
              <a:t>your</a:t>
            </a:r>
            <a:r>
              <a:rPr lang="nl-BE" dirty="0"/>
              <a:t> </a:t>
            </a:r>
            <a:r>
              <a:rPr lang="nl-BE" dirty="0" err="1"/>
              <a:t>work</a:t>
            </a:r>
            <a:endParaRPr lang="nl-BE" dirty="0"/>
          </a:p>
          <a:p>
            <a:pPr lvl="1"/>
            <a:r>
              <a:rPr lang="nl-BE" dirty="0" err="1"/>
              <a:t>Ask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rewrite</a:t>
            </a:r>
            <a:r>
              <a:rPr lang="nl-BE" dirty="0"/>
              <a:t> </a:t>
            </a:r>
            <a:r>
              <a:rPr lang="nl-BE" dirty="0" err="1"/>
              <a:t>your</a:t>
            </a:r>
            <a:r>
              <a:rPr lang="nl-BE" dirty="0"/>
              <a:t> </a:t>
            </a:r>
            <a:r>
              <a:rPr lang="nl-BE" dirty="0" err="1"/>
              <a:t>work</a:t>
            </a:r>
            <a:endParaRPr lang="nl-BE" dirty="0"/>
          </a:p>
          <a:p>
            <a:pPr lvl="1"/>
            <a:r>
              <a:rPr lang="nl-BE" dirty="0" err="1"/>
              <a:t>Ask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expand</a:t>
            </a:r>
            <a:r>
              <a:rPr lang="nl-BE" dirty="0"/>
              <a:t> </a:t>
            </a:r>
            <a:r>
              <a:rPr lang="nl-BE" dirty="0" err="1"/>
              <a:t>your</a:t>
            </a:r>
            <a:r>
              <a:rPr lang="nl-BE" dirty="0"/>
              <a:t> </a:t>
            </a:r>
            <a:r>
              <a:rPr lang="nl-BE" dirty="0" err="1"/>
              <a:t>work</a:t>
            </a:r>
            <a:endParaRPr lang="nl-BE" dirty="0"/>
          </a:p>
          <a:p>
            <a:pPr lvl="1"/>
            <a:r>
              <a:rPr lang="nl-BE" dirty="0"/>
              <a:t>…</a:t>
            </a:r>
          </a:p>
          <a:p>
            <a:r>
              <a:rPr lang="nl-BE" dirty="0"/>
              <a:t>Stage 3: “reverse engineer”</a:t>
            </a:r>
          </a:p>
          <a:p>
            <a:pPr lvl="1"/>
            <a:r>
              <a:rPr lang="nl-BE" dirty="0"/>
              <a:t>COMPARE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computer’s</a:t>
            </a:r>
            <a:r>
              <a:rPr lang="nl-BE" dirty="0"/>
              <a:t> </a:t>
            </a:r>
            <a:r>
              <a:rPr lang="nl-BE" dirty="0" err="1"/>
              <a:t>work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your</a:t>
            </a:r>
            <a:r>
              <a:rPr lang="nl-BE" dirty="0"/>
              <a:t> </a:t>
            </a:r>
            <a:r>
              <a:rPr lang="nl-BE" dirty="0" err="1"/>
              <a:t>work</a:t>
            </a:r>
            <a:r>
              <a:rPr lang="nl-BE" dirty="0"/>
              <a:t>: </a:t>
            </a:r>
            <a:r>
              <a:rPr lang="nl-BE" dirty="0" err="1"/>
              <a:t>what</a:t>
            </a:r>
            <a:r>
              <a:rPr lang="nl-BE" dirty="0"/>
              <a:t> </a:t>
            </a:r>
            <a:r>
              <a:rPr lang="nl-BE" dirty="0" err="1"/>
              <a:t>did</a:t>
            </a:r>
            <a:r>
              <a:rPr lang="nl-BE" dirty="0"/>
              <a:t> </a:t>
            </a:r>
            <a:r>
              <a:rPr lang="nl-BE" dirty="0" err="1"/>
              <a:t>it</a:t>
            </a:r>
            <a:r>
              <a:rPr lang="nl-BE" dirty="0"/>
              <a:t> do </a:t>
            </a:r>
            <a:r>
              <a:rPr lang="nl-BE" dirty="0" err="1"/>
              <a:t>better</a:t>
            </a:r>
            <a:r>
              <a:rPr lang="nl-BE" dirty="0"/>
              <a:t>? </a:t>
            </a:r>
            <a:r>
              <a:rPr lang="nl-BE" dirty="0" err="1"/>
              <a:t>Which</a:t>
            </a:r>
            <a:r>
              <a:rPr lang="nl-BE" dirty="0"/>
              <a:t> RULES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being</a:t>
            </a:r>
            <a:r>
              <a:rPr lang="nl-BE" dirty="0"/>
              <a:t> </a:t>
            </a:r>
            <a:r>
              <a:rPr lang="nl-BE" dirty="0" err="1"/>
              <a:t>polite</a:t>
            </a:r>
            <a:r>
              <a:rPr lang="nl-BE" dirty="0"/>
              <a:t> </a:t>
            </a:r>
            <a:r>
              <a:rPr lang="nl-BE" dirty="0" err="1"/>
              <a:t>did</a:t>
            </a:r>
            <a:r>
              <a:rPr lang="nl-BE" dirty="0"/>
              <a:t> </a:t>
            </a:r>
            <a:r>
              <a:rPr lang="nl-BE" dirty="0" err="1"/>
              <a:t>it</a:t>
            </a:r>
            <a:r>
              <a:rPr lang="nl-BE" dirty="0"/>
              <a:t> </a:t>
            </a:r>
            <a:r>
              <a:rPr lang="nl-BE" dirty="0" err="1"/>
              <a:t>apply</a:t>
            </a:r>
            <a:r>
              <a:rPr lang="nl-BE" dirty="0"/>
              <a:t>?</a:t>
            </a:r>
          </a:p>
          <a:p>
            <a:r>
              <a:rPr lang="nl-BE" dirty="0"/>
              <a:t>Stage 4: </a:t>
            </a:r>
            <a:r>
              <a:rPr lang="nl-BE" dirty="0" err="1"/>
              <a:t>Which</a:t>
            </a:r>
            <a:r>
              <a:rPr lang="nl-BE" dirty="0"/>
              <a:t> email </a:t>
            </a:r>
            <a:r>
              <a:rPr lang="nl-BE" dirty="0" err="1"/>
              <a:t>would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send</a:t>
            </a:r>
            <a:r>
              <a:rPr lang="nl-BE" dirty="0"/>
              <a:t>? </a:t>
            </a:r>
            <a:r>
              <a:rPr lang="nl-BE" dirty="0" err="1"/>
              <a:t>Why</a:t>
            </a:r>
            <a:r>
              <a:rPr lang="nl-B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31437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As always: differentiation</a:t>
            </a:r>
            <a:endParaRPr/>
          </a:p>
        </p:txBody>
      </p:sp>
      <p:sp>
        <p:nvSpPr>
          <p:cNvPr id="127" name="Google Shape;127;p6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</a:pPr>
            <a:r>
              <a:rPr lang="nl-BE"/>
              <a:t>Amount of pre-teaching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</a:pPr>
            <a:r>
              <a:rPr lang="nl-BE"/>
              <a:t>Group work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</a:pPr>
            <a:r>
              <a:rPr lang="nl-BE"/>
              <a:t>Text length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</a:pPr>
            <a:r>
              <a:rPr lang="nl-BE"/>
              <a:t>Guidance on final form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</a:pPr>
            <a:r>
              <a:rPr lang="nl-BE"/>
              <a:t>Time available?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583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0fb3973b1b_1_6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Let’s do the Dutch reach!</a:t>
            </a:r>
            <a:endParaRPr/>
          </a:p>
        </p:txBody>
      </p:sp>
      <p:sp>
        <p:nvSpPr>
          <p:cNvPr id="117" name="Google Shape;117;g20fb3973b1b_1_6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457200" lvl="0" indent="-361950" algn="l" rtl="0">
              <a:spcBef>
                <a:spcPts val="56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How do you open the car door when you get out of the car?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Do you always check for other traffic users/obstacles?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457200" lvl="0" indent="-361950" algn="l" rtl="0">
              <a:spcBef>
                <a:spcPts val="56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Have you ever cycled into an opening car door?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What happens to the cyclist when a car door suddenly opens?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Mind the traps!</a:t>
            </a:r>
            <a:endParaRPr/>
          </a:p>
        </p:txBody>
      </p:sp>
      <p:sp>
        <p:nvSpPr>
          <p:cNvPr id="133" name="Google Shape;133;p7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</a:pPr>
            <a:r>
              <a:rPr lang="nl-BE"/>
              <a:t>Writing is NOT effortless, NOT always homework</a:t>
            </a:r>
            <a:endParaRPr/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</a:pPr>
            <a:r>
              <a:rPr lang="nl-BE"/>
              <a:t>Feedback/feed forward not only </a:t>
            </a:r>
            <a:r>
              <a:rPr lang="nl-BE" i="1"/>
              <a:t>after</a:t>
            </a:r>
            <a:r>
              <a:rPr lang="nl-BE"/>
              <a:t> writing – avoid red pen syndrome</a:t>
            </a:r>
            <a:endParaRPr/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</a:pPr>
            <a:r>
              <a:rPr lang="nl-BE"/>
              <a:t>No readers?!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</a:pPr>
            <a:r>
              <a:rPr lang="nl-BE"/>
              <a:t>No differentiation?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</a:pPr>
            <a:r>
              <a:rPr lang="nl-BE"/>
              <a:t>Not </a:t>
            </a:r>
            <a:r>
              <a:rPr lang="nl-BE" i="1"/>
              <a:t>another</a:t>
            </a:r>
            <a:r>
              <a:rPr lang="nl-BE"/>
              <a:t> email…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62694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nl-BE" dirty="0">
                <a:latin typeface="Calibri"/>
                <a:ea typeface="Verdana"/>
                <a:cs typeface="Calibri"/>
              </a:rPr>
              <a:t>WRITING ACTIVITIES (</a:t>
            </a:r>
            <a:r>
              <a:rPr lang="nl-BE" dirty="0" err="1">
                <a:latin typeface="Calibri"/>
                <a:ea typeface="Verdana"/>
                <a:cs typeface="Calibri"/>
              </a:rPr>
              <a:t>mainly</a:t>
            </a:r>
            <a:r>
              <a:rPr lang="nl-BE" dirty="0">
                <a:latin typeface="Calibri"/>
                <a:ea typeface="Verdana"/>
                <a:cs typeface="Calibri"/>
              </a:rPr>
              <a:t> </a:t>
            </a:r>
            <a:r>
              <a:rPr lang="nl-BE" dirty="0" err="1">
                <a:latin typeface="Calibri"/>
                <a:ea typeface="Verdana"/>
                <a:cs typeface="Calibri"/>
              </a:rPr>
              <a:t>for</a:t>
            </a:r>
            <a:r>
              <a:rPr lang="nl-BE" dirty="0">
                <a:latin typeface="Calibri"/>
                <a:ea typeface="Verdana"/>
                <a:cs typeface="Calibri"/>
              </a:rPr>
              <a:t> </a:t>
            </a:r>
            <a:r>
              <a:rPr lang="nl-BE" dirty="0" err="1">
                <a:latin typeface="Calibri"/>
                <a:ea typeface="Verdana"/>
                <a:cs typeface="Calibri"/>
              </a:rPr>
              <a:t>fluency</a:t>
            </a:r>
            <a:r>
              <a:rPr lang="nl-BE" dirty="0">
                <a:latin typeface="Calibri"/>
                <a:ea typeface="Verdana"/>
                <a:cs typeface="Calibri"/>
              </a:rPr>
              <a:t>)</a:t>
            </a:r>
            <a:endParaRPr dirty="0">
              <a:latin typeface="Calibri"/>
              <a:ea typeface="Verdana"/>
              <a:cs typeface="Calibri"/>
            </a:endParaRPr>
          </a:p>
        </p:txBody>
      </p:sp>
      <p:sp>
        <p:nvSpPr>
          <p:cNvPr id="139" name="Google Shape;139;p8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</a:pPr>
            <a:r>
              <a:rPr lang="nl-BE" err="1">
                <a:solidFill>
                  <a:srgbClr val="FF0000"/>
                </a:solidFill>
              </a:rPr>
              <a:t>Variation</a:t>
            </a:r>
            <a:r>
              <a:rPr lang="nl-BE" dirty="0"/>
              <a:t> is KEY</a:t>
            </a:r>
          </a:p>
          <a:p>
            <a:pPr marL="95250" indent="0">
              <a:buNone/>
            </a:pPr>
            <a:endParaRPr lang="nl-BE" dirty="0"/>
          </a:p>
          <a:p>
            <a:pPr>
              <a:buFont typeface="Noto Sans Symbols"/>
              <a:buChar char="▪"/>
            </a:pPr>
            <a:endParaRPr lang="nl-BE" dirty="0"/>
          </a:p>
        </p:txBody>
      </p:sp>
      <p:pic>
        <p:nvPicPr>
          <p:cNvPr id="2" name="Afbeelding 1" descr="Afbeelding met tekst, schermopname, Lettertype, informatie&#10;&#10;Automatisch gegenereerde beschrijving">
            <a:extLst>
              <a:ext uri="{FF2B5EF4-FFF2-40B4-BE49-F238E27FC236}">
                <a16:creationId xmlns:a16="http://schemas.microsoft.com/office/drawing/2014/main" id="{388AABAA-331E-9637-C9B0-0BC320EC7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758" y="2154601"/>
            <a:ext cx="10834170" cy="263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024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</p:spPr>
        <p:txBody>
          <a:bodyPr spcFirstLastPara="1" lIns="0" tIns="0" rIns="0" bIns="0" anchor="t" anchorCtr="0">
            <a:normAutofit/>
          </a:bodyPr>
          <a:lstStyle/>
          <a:p>
            <a:r>
              <a:rPr lang="nl-BE"/>
              <a:t>WRITING ACTIVITIES (</a:t>
            </a:r>
            <a:r>
              <a:rPr lang="nl-BE" err="1"/>
              <a:t>mainly</a:t>
            </a:r>
            <a:r>
              <a:rPr lang="nl-BE"/>
              <a:t> </a:t>
            </a:r>
            <a:r>
              <a:rPr lang="nl-BE" err="1"/>
              <a:t>for</a:t>
            </a:r>
            <a:r>
              <a:rPr lang="nl-BE"/>
              <a:t> </a:t>
            </a:r>
            <a:r>
              <a:rPr lang="nl-BE" err="1"/>
              <a:t>fluency</a:t>
            </a:r>
            <a:r>
              <a:rPr lang="nl-BE"/>
              <a:t>)</a:t>
            </a:r>
          </a:p>
        </p:txBody>
      </p:sp>
      <p:pic>
        <p:nvPicPr>
          <p:cNvPr id="3" name="Afbeelding 2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5B779ACC-4448-4AFA-5B89-927388FE5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85" y="1304249"/>
            <a:ext cx="10138721" cy="4756082"/>
          </a:xfrm>
          <a:prstGeom prst="rect">
            <a:avLst/>
          </a:prstGeom>
          <a:noFill/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A22863D-A334-0592-8ADD-1A394D2A2C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210210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</p:spPr>
        <p:txBody>
          <a:bodyPr spcFirstLastPara="1" lIns="0" tIns="0" rIns="0" bIns="0" anchor="t" anchorCtr="0">
            <a:normAutofit/>
          </a:bodyPr>
          <a:lstStyle/>
          <a:p>
            <a:r>
              <a:rPr lang="nl-BE"/>
              <a:t>WRITING ACTIVITIES (</a:t>
            </a:r>
            <a:r>
              <a:rPr lang="nl-BE" err="1"/>
              <a:t>mainly</a:t>
            </a:r>
            <a:r>
              <a:rPr lang="nl-BE"/>
              <a:t> </a:t>
            </a:r>
            <a:r>
              <a:rPr lang="nl-BE" err="1"/>
              <a:t>for</a:t>
            </a:r>
            <a:r>
              <a:rPr lang="nl-BE"/>
              <a:t> </a:t>
            </a:r>
            <a:r>
              <a:rPr lang="nl-BE" err="1"/>
              <a:t>fluency</a:t>
            </a:r>
            <a:r>
              <a:rPr lang="nl-BE"/>
              <a:t>)</a:t>
            </a:r>
          </a:p>
        </p:txBody>
      </p:sp>
      <p:pic>
        <p:nvPicPr>
          <p:cNvPr id="2" name="Tijdelijke aanduiding voor inhoud 1" descr="Afbeelding met tekst, Lettertype, schermopname, lijn&#10;&#10;Automatisch gegenereerde beschrijving">
            <a:extLst>
              <a:ext uri="{FF2B5EF4-FFF2-40B4-BE49-F238E27FC236}">
                <a16:creationId xmlns:a16="http://schemas.microsoft.com/office/drawing/2014/main" id="{85F0282F-8D54-579A-CBE3-68E0646F5C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79298" y="2088762"/>
            <a:ext cx="10837664" cy="1454678"/>
          </a:xfrm>
        </p:spPr>
      </p:pic>
    </p:spTree>
    <p:extLst>
      <p:ext uri="{BB962C8B-B14F-4D97-AF65-F5344CB8AC3E}">
        <p14:creationId xmlns:p14="http://schemas.microsoft.com/office/powerpoint/2010/main" val="386935032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</p:spPr>
        <p:txBody>
          <a:bodyPr spcFirstLastPara="1" lIns="0" tIns="0" rIns="0" bIns="0" anchor="t" anchorCtr="0">
            <a:normAutofit/>
          </a:bodyPr>
          <a:lstStyle/>
          <a:p>
            <a:r>
              <a:rPr lang="nl-BE" err="1"/>
              <a:t>Explicitly</a:t>
            </a:r>
            <a:r>
              <a:rPr lang="nl-BE"/>
              <a:t> </a:t>
            </a:r>
            <a:r>
              <a:rPr lang="nl-BE" err="1"/>
              <a:t>teach</a:t>
            </a:r>
            <a:r>
              <a:rPr lang="nl-BE"/>
              <a:t> </a:t>
            </a:r>
            <a:r>
              <a:rPr lang="nl-BE" err="1"/>
              <a:t>subskills</a:t>
            </a:r>
            <a:r>
              <a:rPr lang="nl-BE"/>
              <a:t> </a:t>
            </a:r>
          </a:p>
        </p:txBody>
      </p:sp>
      <p:sp>
        <p:nvSpPr>
          <p:cNvPr id="143" name="Slide Number Placeholder 2">
            <a:extLst>
              <a:ext uri="{FF2B5EF4-FFF2-40B4-BE49-F238E27FC236}">
                <a16:creationId xmlns:a16="http://schemas.microsoft.com/office/drawing/2014/main" id="{A5151CAA-A012-5D1F-2335-95E1F3AB35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23493" y="6339173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038E271-308C-2E46-A3EC-56326F9084CC}" type="slidenum">
              <a:rPr lang="nl-BE" smtClean="0"/>
              <a:pPr>
                <a:spcAft>
                  <a:spcPts val="600"/>
                </a:spcAft>
              </a:pPr>
              <a:t>94</a:t>
            </a:fld>
            <a:endParaRPr lang="nl-BE"/>
          </a:p>
        </p:txBody>
      </p:sp>
      <p:pic>
        <p:nvPicPr>
          <p:cNvPr id="5" name="Afbeelding 4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76EFA0A8-DDA9-9A8A-B3FB-199F7B7FA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7" y="1663582"/>
            <a:ext cx="10944226" cy="44871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86923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0fb3973b1b_1_11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Let’s do the Dutch reach!</a:t>
            </a:r>
            <a:endParaRPr/>
          </a:p>
        </p:txBody>
      </p:sp>
      <p:sp>
        <p:nvSpPr>
          <p:cNvPr id="145" name="Google Shape;145;g20fb3973b1b_1_11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</p:txBody>
      </p:sp>
      <p:pic>
        <p:nvPicPr>
          <p:cNvPr id="146" name="Google Shape;146;g20fb3973b1b_1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4281" y="1266600"/>
            <a:ext cx="9388445" cy="528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488701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0fb3973b1b_1_23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g20fb3973b1b_1_23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</p:txBody>
      </p:sp>
      <p:pic>
        <p:nvPicPr>
          <p:cNvPr id="153" name="Google Shape;153;g20fb3973b1b_1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1825" y="504825"/>
            <a:ext cx="5848350" cy="5848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499514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0fdc59d8d3_0_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Pre-while-post</a:t>
            </a:r>
            <a:endParaRPr/>
          </a:p>
        </p:txBody>
      </p:sp>
      <p:sp>
        <p:nvSpPr>
          <p:cNvPr id="166" name="Google Shape;166;g20fdc59d8d3_0_0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PRE-WRITING: PREPARATION AND PLANNING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→ maximum student input: content &amp; ideas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→ model text analysis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Char char="🡪"/>
            </a:pPr>
            <a:r>
              <a:rPr lang="nl-BE"/>
              <a:t>text purpose? reader?</a:t>
            </a:r>
            <a:endParaRPr/>
          </a:p>
          <a:p>
            <a:pPr marL="457200" lvl="0" indent="-323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WHILE WRITING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Char char="🡪"/>
            </a:pPr>
            <a:r>
              <a:rPr lang="nl-BE"/>
              <a:t>checklist!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Char char="🡪"/>
            </a:pPr>
            <a:r>
              <a:rPr lang="nl-BE"/>
              <a:t>use of tools: what is allowed/necessary/…</a:t>
            </a:r>
            <a:endParaRPr/>
          </a:p>
          <a:p>
            <a:pPr marL="457200" lvl="0" indent="-323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5333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p9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POST-WRITING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Char char="🡪"/>
            </a:pPr>
            <a:r>
              <a:rPr lang="nl-BE"/>
              <a:t>feedback, feed-up, feed forward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Char char="🡪"/>
            </a:pPr>
            <a:r>
              <a:rPr lang="nl-BE"/>
              <a:t>Peer assessment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Char char="🡪"/>
            </a:pPr>
            <a:r>
              <a:rPr lang="nl-BE"/>
              <a:t>Self-reflection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None/>
            </a:pPr>
            <a:endParaRPr/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Focus on content?</a:t>
            </a:r>
            <a:endParaRPr/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Focus on form?</a:t>
            </a:r>
            <a:endParaRPr/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>
                <a:solidFill>
                  <a:srgbClr val="FF0000"/>
                </a:solidFill>
              </a:rPr>
              <a:t>🡪 Revising and rewriting = essential! </a:t>
            </a:r>
            <a:endParaRPr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56394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0fdc59d8d3_0_5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TASK-BASED WRITING</a:t>
            </a:r>
            <a:endParaRPr/>
          </a:p>
        </p:txBody>
      </p:sp>
      <p:sp>
        <p:nvSpPr>
          <p:cNvPr id="178" name="Google Shape;178;g20fdc59d8d3_0_5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Calibri"/>
              <a:buChar char="-"/>
            </a:pPr>
            <a:r>
              <a:rPr lang="nl-BE"/>
              <a:t>Surveys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Calibri"/>
              <a:buChar char="-"/>
            </a:pPr>
            <a:r>
              <a:rPr lang="nl-BE"/>
              <a:t>Telephone messages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Calibri"/>
              <a:buChar char="-"/>
            </a:pPr>
            <a:r>
              <a:rPr lang="nl-BE"/>
              <a:t>Job applications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Calibri"/>
              <a:buChar char="-"/>
            </a:pPr>
            <a:r>
              <a:rPr lang="nl-BE"/>
              <a:t>Complaints 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Calibri"/>
              <a:buChar char="-"/>
            </a:pPr>
            <a:r>
              <a:rPr lang="nl-BE"/>
              <a:t>…</a:t>
            </a:r>
            <a:endParaRPr/>
          </a:p>
          <a:p>
            <a:pPr marL="457200" lvl="0" indent="-323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Calibri"/>
              <a:buNone/>
            </a:pP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Calibri"/>
              <a:buChar char="-"/>
            </a:pPr>
            <a:r>
              <a:rPr lang="nl-BE"/>
              <a:t>Deep end approach ☺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0608359"/>
      </p:ext>
    </p:extLst>
  </p:cSld>
  <p:clrMapOvr>
    <a:masterClrMapping/>
  </p:clrMapOvr>
</p:sld>
</file>

<file path=ppt/theme/theme1.xml><?xml version="1.0" encoding="utf-8"?>
<a:theme xmlns:a="http://schemas.openxmlformats.org/drawingml/2006/main" name="UAntwerpen-inhoud">
  <a:themeElements>
    <a:clrScheme name="Kleuren_universiteitAntwerpen">
      <a:dk1>
        <a:srgbClr val="002E65"/>
      </a:dk1>
      <a:lt1>
        <a:srgbClr val="FFFFFF"/>
      </a:lt1>
      <a:dk2>
        <a:srgbClr val="002E65"/>
      </a:dk2>
      <a:lt2>
        <a:srgbClr val="BBCCCC"/>
      </a:lt2>
      <a:accent1>
        <a:srgbClr val="002E65"/>
      </a:accent1>
      <a:accent2>
        <a:srgbClr val="EA2C38"/>
      </a:accent2>
      <a:accent3>
        <a:srgbClr val="44B8F3"/>
      </a:accent3>
      <a:accent4>
        <a:srgbClr val="ADA500"/>
      </a:accent4>
      <a:accent5>
        <a:srgbClr val="AC242A"/>
      </a:accent5>
      <a:accent6>
        <a:srgbClr val="65A812"/>
      </a:accent6>
      <a:hlink>
        <a:srgbClr val="006CA9"/>
      </a:hlink>
      <a:folHlink>
        <a:srgbClr val="B100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  <a:extLst>
          <a:ext uri="{91240B29-F687-4f45-9708-019B960494DF}">
            <a14:hiddenLine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lIns="180000" tIns="180000" rIns="180000" bIns="180000" anchor="ctr"/>
      <a:lstStyle>
        <a:defPPr marL="179388" indent="-179388">
          <a:spcAft>
            <a:spcPts val="450"/>
          </a:spcAft>
          <a:buFont typeface="Arial" charset="0"/>
          <a:buChar char="•"/>
          <a:defRPr sz="1600" dirty="0">
            <a:latin typeface="Verdana" charset="0"/>
            <a:ea typeface="Verdana Regular" charset="0"/>
            <a:cs typeface="Verdana Regular" charset="0"/>
            <a:sym typeface="Securitas Sans Light" charset="0"/>
          </a:defRPr>
        </a:defPPr>
      </a:lstStyle>
    </a:spDef>
    <a:lnDef>
      <a:spPr>
        <a:ln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2800" b="1" dirty="0">
            <a:solidFill>
              <a:schemeClr val="bg1"/>
            </a:solidFill>
            <a:latin typeface="Gotham" panose="02000603040000020004" pitchFamily="2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dp_powerpoint" id="{FEF18948-FC9D-1340-AA00-430FBBA861E5}" vid="{591CA67A-998E-6049-B579-1B92244B0BFA}"/>
    </a:ext>
  </a:extLst>
</a:theme>
</file>

<file path=ppt/theme/theme2.xml><?xml version="1.0" encoding="utf-8"?>
<a:theme xmlns:a="http://schemas.openxmlformats.org/drawingml/2006/main" name="UAntwerpen_titelslide">
  <a:themeElements>
    <a:clrScheme name="Kleuren_universiteitAntwerpen">
      <a:dk1>
        <a:srgbClr val="002E65"/>
      </a:dk1>
      <a:lt1>
        <a:srgbClr val="FFFFFF"/>
      </a:lt1>
      <a:dk2>
        <a:srgbClr val="002E65"/>
      </a:dk2>
      <a:lt2>
        <a:srgbClr val="BBCCCC"/>
      </a:lt2>
      <a:accent1>
        <a:srgbClr val="002E65"/>
      </a:accent1>
      <a:accent2>
        <a:srgbClr val="EA2C38"/>
      </a:accent2>
      <a:accent3>
        <a:srgbClr val="44B8F3"/>
      </a:accent3>
      <a:accent4>
        <a:srgbClr val="ADA500"/>
      </a:accent4>
      <a:accent5>
        <a:srgbClr val="AC242A"/>
      </a:accent5>
      <a:accent6>
        <a:srgbClr val="65A812"/>
      </a:accent6>
      <a:hlink>
        <a:srgbClr val="006CA9"/>
      </a:hlink>
      <a:folHlink>
        <a:srgbClr val="B100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A3A401C3F66641A87AD24458CB6E0A" ma:contentTypeVersion="8" ma:contentTypeDescription="Een nieuw document maken." ma:contentTypeScope="" ma:versionID="113ccf6076e1fb9bb7ff5702f896b310">
  <xsd:schema xmlns:xsd="http://www.w3.org/2001/XMLSchema" xmlns:xs="http://www.w3.org/2001/XMLSchema" xmlns:p="http://schemas.microsoft.com/office/2006/metadata/properties" xmlns:ns2="c498c65d-e820-4010-a188-8f75a735bc81" targetNamespace="http://schemas.microsoft.com/office/2006/metadata/properties" ma:root="true" ma:fieldsID="085cf184d0218256fa888ab3e79bd299" ns2:_="">
    <xsd:import namespace="c498c65d-e820-4010-a188-8f75a735bc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98c65d-e820-4010-a188-8f75a735bc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564A1CE-BB14-42A1-A080-4F61D4D8F3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81C89D-1D9E-45F9-9F63-8D7026C9ADB8}"/>
</file>

<file path=customXml/itemProps3.xml><?xml version="1.0" encoding="utf-8"?>
<ds:datastoreItem xmlns:ds="http://schemas.openxmlformats.org/officeDocument/2006/customXml" ds:itemID="{8F08831E-D423-4187-9D5A-5AFB913562EF}">
  <ds:schemaRefs>
    <ds:schemaRef ds:uri="02f244de-c68b-44f4-bfc5-b48cfbe41c43"/>
    <ds:schemaRef ds:uri="56b2d711-9a63-41cb-8e08-fde7314944a3"/>
    <ds:schemaRef ds:uri="a09e4e9c-009f-4841-8876-57cddbde6e17"/>
    <ds:schemaRef ds:uri="e4e19ae9-58fe-4993-a35b-a8a84bb511f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vdp_powerpoint</Template>
  <TotalTime>823</TotalTime>
  <Words>2318</Words>
  <Application>Microsoft Office PowerPoint</Application>
  <PresentationFormat>Breedbeeld</PresentationFormat>
  <Paragraphs>486</Paragraphs>
  <Slides>103</Slides>
  <Notes>95</Notes>
  <HiddenSlides>0</HiddenSlides>
  <MMClips>0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103</vt:i4>
      </vt:variant>
    </vt:vector>
  </HeadingPairs>
  <TitlesOfParts>
    <vt:vector size="105" baseType="lpstr">
      <vt:lpstr>UAntwerpen-inhoud</vt:lpstr>
      <vt:lpstr>UAntwerpen_titelslide</vt:lpstr>
      <vt:lpstr>Module 2: TESOL – Day 3  August, 19-23, Antwerp  Ms Nele Kempenaers </vt:lpstr>
      <vt:lpstr>By the end of day 3 you can</vt:lpstr>
      <vt:lpstr>Over to you! </vt:lpstr>
      <vt:lpstr>Teaching listening skills</vt:lpstr>
      <vt:lpstr>Let’s do the Dutch reach!</vt:lpstr>
      <vt:lpstr>Exploration assignment</vt:lpstr>
      <vt:lpstr>Reasons for teaching listening? </vt:lpstr>
      <vt:lpstr>Let’s do the Dutch reach!</vt:lpstr>
      <vt:lpstr>Let’s do the Dutch reach!</vt:lpstr>
      <vt:lpstr>Let’s do the Dutch reach!</vt:lpstr>
      <vt:lpstr>PowerPoint-presentatie</vt:lpstr>
      <vt:lpstr>Guidelines for teaching listening </vt:lpstr>
      <vt:lpstr>PowerPoint-presentatie</vt:lpstr>
      <vt:lpstr>Listening rounds</vt:lpstr>
      <vt:lpstr>Pre-while-post</vt:lpstr>
      <vt:lpstr>Question types</vt:lpstr>
      <vt:lpstr>Question types</vt:lpstr>
      <vt:lpstr>Track ‘n Trace 6, p83</vt:lpstr>
      <vt:lpstr>Question types</vt:lpstr>
      <vt:lpstr>Track ‘n Trace 6 p185</vt:lpstr>
      <vt:lpstr>Where to find (remedial) material?</vt:lpstr>
      <vt:lpstr>Teaching reading</vt:lpstr>
      <vt:lpstr>Introduction</vt:lpstr>
      <vt:lpstr>Reading skills</vt:lpstr>
      <vt:lpstr>1. Scanning</vt:lpstr>
      <vt:lpstr>Answer these questions within 5 minutes</vt:lpstr>
      <vt:lpstr>2. Skimming (reading for gist)</vt:lpstr>
      <vt:lpstr>Are microplastics a threat to our planet?</vt:lpstr>
      <vt:lpstr>3. Extensive reading</vt:lpstr>
      <vt:lpstr>3. Extensive reading</vt:lpstr>
      <vt:lpstr>4. Intensive reading</vt:lpstr>
      <vt:lpstr>Staging a reading lesson</vt:lpstr>
      <vt:lpstr>Staging a reading lesson</vt:lpstr>
      <vt:lpstr>Reasons for teaching reading?</vt:lpstr>
      <vt:lpstr>Materials for reading</vt:lpstr>
      <vt:lpstr>Materials for reading</vt:lpstr>
      <vt:lpstr>Making texts reader-friendly</vt:lpstr>
      <vt:lpstr>Making texts reader-friendly</vt:lpstr>
      <vt:lpstr>Making texts reader-friendly</vt:lpstr>
      <vt:lpstr>PowerPoint-presentatie</vt:lpstr>
      <vt:lpstr>PowerPoint-presentatie</vt:lpstr>
      <vt:lpstr>Making texts reader-friendly</vt:lpstr>
      <vt:lpstr>Teaching speaking/spoken interaction</vt:lpstr>
      <vt:lpstr>PowerPoint-presentatie</vt:lpstr>
      <vt:lpstr>PowerPoint-presentatie</vt:lpstr>
      <vt:lpstr>PowerPoint-presentatie</vt:lpstr>
      <vt:lpstr>PowerPoint-presentatie</vt:lpstr>
      <vt:lpstr>Safe environment = key!</vt:lpstr>
      <vt:lpstr>PowerPoint-presentatie</vt:lpstr>
      <vt:lpstr>Carefully plan speaking activities </vt:lpstr>
      <vt:lpstr>Example: how would you plan?</vt:lpstr>
      <vt:lpstr>While speaking</vt:lpstr>
      <vt:lpstr>What if… students have nothing to say?</vt:lpstr>
      <vt:lpstr>After the speaking activity</vt:lpstr>
      <vt:lpstr>Developing dialogic speaking skills</vt:lpstr>
      <vt:lpstr>Example 1 - speaking cards</vt:lpstr>
      <vt:lpstr>Emotions and Expressions</vt:lpstr>
      <vt:lpstr>You’re going to get a few cards … </vt:lpstr>
      <vt:lpstr>The 4 rules for conversation class </vt:lpstr>
      <vt:lpstr>Which emotions and expressions can I expect to see?  </vt:lpstr>
      <vt:lpstr>Questions you can ask your partner about the card. </vt:lpstr>
      <vt:lpstr>Emotion?</vt:lpstr>
      <vt:lpstr>Example 2  - expressing an opinion </vt:lpstr>
      <vt:lpstr>Expressing an Opinion</vt:lpstr>
      <vt:lpstr>PowerPoint-presentatie</vt:lpstr>
      <vt:lpstr>PowerPoint-presentatie</vt:lpstr>
      <vt:lpstr>PowerPoint-presentatie</vt:lpstr>
      <vt:lpstr>People who have mental health issues shouldn’t talk about their problems. </vt:lpstr>
      <vt:lpstr>People are typically selfish. </vt:lpstr>
      <vt:lpstr>Your turn</vt:lpstr>
      <vt:lpstr>Example 3</vt:lpstr>
      <vt:lpstr>Developing monologic speaking skills</vt:lpstr>
      <vt:lpstr>Developing monologic speaking skills: TIPS</vt:lpstr>
      <vt:lpstr>Example</vt:lpstr>
      <vt:lpstr>Fluency and/or accuracy?</vt:lpstr>
      <vt:lpstr>Teaching writing skills</vt:lpstr>
      <vt:lpstr>PowerPoint-presentatie</vt:lpstr>
      <vt:lpstr>What teachers think about writing</vt:lpstr>
      <vt:lpstr>Why teach writing</vt:lpstr>
      <vt:lpstr>Guidelines</vt:lpstr>
      <vt:lpstr>What makes writing difficult? </vt:lpstr>
      <vt:lpstr>What makes writing difficult? </vt:lpstr>
      <vt:lpstr>What makes writing difficult? </vt:lpstr>
      <vt:lpstr>Guidelines for teaching writing</vt:lpstr>
      <vt:lpstr>TIMESAVING TIPS</vt:lpstr>
      <vt:lpstr>PowerPoint-presentatie</vt:lpstr>
      <vt:lpstr>Writing assignment  incl. AI</vt:lpstr>
      <vt:lpstr>PowerPoint-presentatie</vt:lpstr>
      <vt:lpstr>As always: differentiation</vt:lpstr>
      <vt:lpstr>Mind the traps!</vt:lpstr>
      <vt:lpstr>WRITING ACTIVITIES (mainly for fluency)</vt:lpstr>
      <vt:lpstr>WRITING ACTIVITIES (mainly for fluency)</vt:lpstr>
      <vt:lpstr>WRITING ACTIVITIES (mainly for fluency)</vt:lpstr>
      <vt:lpstr>Explicitly teach subskills </vt:lpstr>
      <vt:lpstr>Let’s do the Dutch reach!</vt:lpstr>
      <vt:lpstr>PowerPoint-presentatie</vt:lpstr>
      <vt:lpstr>Pre-while-post</vt:lpstr>
      <vt:lpstr>PowerPoint-presentatie</vt:lpstr>
      <vt:lpstr>TASK-BASED WRITING</vt:lpstr>
      <vt:lpstr>Where to find (remedial) material?</vt:lpstr>
      <vt:lpstr>Over to you! (again)</vt:lpstr>
      <vt:lpstr>Over to you! </vt:lpstr>
      <vt:lpstr>Sharing is caring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Nele</cp:lastModifiedBy>
  <cp:revision>367</cp:revision>
  <dcterms:created xsi:type="dcterms:W3CDTF">2020-12-07T09:05:54Z</dcterms:created>
  <dcterms:modified xsi:type="dcterms:W3CDTF">2024-08-21T08:59:05Z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0x010100F0A3A401C3F66641A87AD24458CB6E0A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bool>false</vt:bool>
  </property>
</Properties>
</file>