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4"/>
    <p:sldMasterId id="2147484114" r:id="rId5"/>
  </p:sldMasterIdLst>
  <p:notesMasterIdLst>
    <p:notesMasterId r:id="rId31"/>
  </p:notesMasterIdLst>
  <p:sldIdLst>
    <p:sldId id="259" r:id="rId6"/>
    <p:sldId id="731" r:id="rId7"/>
    <p:sldId id="735" r:id="rId8"/>
    <p:sldId id="732" r:id="rId9"/>
    <p:sldId id="737" r:id="rId10"/>
    <p:sldId id="736" r:id="rId11"/>
    <p:sldId id="733" r:id="rId12"/>
    <p:sldId id="738" r:id="rId13"/>
    <p:sldId id="739" r:id="rId14"/>
    <p:sldId id="288" r:id="rId15"/>
    <p:sldId id="742" r:id="rId16"/>
    <p:sldId id="743" r:id="rId17"/>
    <p:sldId id="744" r:id="rId18"/>
    <p:sldId id="745" r:id="rId19"/>
    <p:sldId id="741" r:id="rId20"/>
    <p:sldId id="290" r:id="rId21"/>
    <p:sldId id="291" r:id="rId22"/>
    <p:sldId id="292" r:id="rId23"/>
    <p:sldId id="293" r:id="rId24"/>
    <p:sldId id="294" r:id="rId25"/>
    <p:sldId id="296" r:id="rId26"/>
    <p:sldId id="740" r:id="rId27"/>
    <p:sldId id="297" r:id="rId28"/>
    <p:sldId id="299" r:id="rId29"/>
    <p:sldId id="746" r:id="rId30"/>
  </p:sldIdLst>
  <p:sldSz cx="12192000" cy="6858000"/>
  <p:notesSz cx="6805613" cy="9944100"/>
  <p:defaultTextStyle>
    <a:defPPr>
      <a:defRPr lang="nl-BE"/>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3047924" algn="l" defTabSz="1219170" rtl="0" eaLnBrk="1" latinLnBrk="0" hangingPunct="1">
      <a:defRPr kern="1200">
        <a:solidFill>
          <a:schemeClr val="tx1"/>
        </a:solidFill>
        <a:latin typeface="Trebuchet MS" panose="020B0603020202020204" pitchFamily="34" charset="0"/>
        <a:ea typeface="+mn-ea"/>
        <a:cs typeface="+mn-cs"/>
      </a:defRPr>
    </a:lvl6pPr>
    <a:lvl7pPr marL="3657509" algn="l" defTabSz="1219170" rtl="0" eaLnBrk="1" latinLnBrk="0" hangingPunct="1">
      <a:defRPr kern="1200">
        <a:solidFill>
          <a:schemeClr val="tx1"/>
        </a:solidFill>
        <a:latin typeface="Trebuchet MS" panose="020B0603020202020204" pitchFamily="34" charset="0"/>
        <a:ea typeface="+mn-ea"/>
        <a:cs typeface="+mn-cs"/>
      </a:defRPr>
    </a:lvl7pPr>
    <a:lvl8pPr marL="4267093" algn="l" defTabSz="1219170" rtl="0" eaLnBrk="1" latinLnBrk="0" hangingPunct="1">
      <a:defRPr kern="1200">
        <a:solidFill>
          <a:schemeClr val="tx1"/>
        </a:solidFill>
        <a:latin typeface="Trebuchet MS" panose="020B0603020202020204" pitchFamily="34" charset="0"/>
        <a:ea typeface="+mn-ea"/>
        <a:cs typeface="+mn-cs"/>
      </a:defRPr>
    </a:lvl8pPr>
    <a:lvl9pPr marL="4876678" algn="l" defTabSz="121917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196">
          <p15:clr>
            <a:srgbClr val="A4A3A4"/>
          </p15:clr>
        </p15:guide>
        <p15:guide id="2" orient="horz" pos="3127">
          <p15:clr>
            <a:srgbClr val="A4A3A4"/>
          </p15:clr>
        </p15:guide>
        <p15:guide id="3" pos="197">
          <p15:clr>
            <a:srgbClr val="A4A3A4"/>
          </p15:clr>
        </p15:guide>
        <p15:guide id="4" pos="2144">
          <p15:clr>
            <a:srgbClr val="A4A3A4"/>
          </p15:clr>
        </p15:guide>
        <p15:guide id="5" pos="409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17896C-AC5E-0DDE-0883-448FA3A79AE3}" name="Gilberte Verbeeck" initials="GV" userId="S::gverbeec@ad.ua.ac.be::0e3d55f5-89ef-419e-b997-3fdad892a0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53" autoAdjust="0"/>
  </p:normalViewPr>
  <p:slideViewPr>
    <p:cSldViewPr snapToGrid="0">
      <p:cViewPr varScale="1">
        <p:scale>
          <a:sx n="75" d="100"/>
          <a:sy n="75" d="100"/>
        </p:scale>
        <p:origin x="946" y="5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196"/>
        <p:guide orient="horz" pos="3127"/>
        <p:guide pos="197"/>
        <p:guide pos="2144"/>
        <p:guide pos="40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45EC489C-4042-734B-B1B2-DD6D4BCBBBBC}" type="datetimeFigureOut">
              <a:rPr lang="nl-BE" smtClean="0"/>
              <a:t>18/08/2024</a:t>
            </a:fld>
            <a:endParaRPr lang="nl-BE"/>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1038" y="4786313"/>
            <a:ext cx="5443537" cy="3914775"/>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C46AF00E-E137-3449-830E-0618344EDA25}" type="slidenum">
              <a:rPr lang="nl-BE" smtClean="0"/>
              <a:t>‹nr.›</a:t>
            </a:fld>
            <a:endParaRPr lang="nl-BE"/>
          </a:p>
        </p:txBody>
      </p:sp>
    </p:spTree>
    <p:extLst>
      <p:ext uri="{BB962C8B-B14F-4D97-AF65-F5344CB8AC3E}">
        <p14:creationId xmlns:p14="http://schemas.microsoft.com/office/powerpoint/2010/main" val="209857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68263" y="771525"/>
            <a:ext cx="6664325" cy="3749675"/>
          </a:xfrm>
          <a:ln/>
        </p:spPr>
      </p:sp>
      <p:sp>
        <p:nvSpPr>
          <p:cNvPr id="69635" name="Rectangle 3"/>
          <p:cNvSpPr>
            <a:spLocks noGrp="1" noChangeArrowheads="1"/>
          </p:cNvSpPr>
          <p:nvPr>
            <p:ph type="body" idx="1"/>
          </p:nvPr>
        </p:nvSpPr>
        <p:spPr>
          <a:xfrm>
            <a:off x="906357" y="4741762"/>
            <a:ext cx="4984962" cy="44142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dirty="0">
              <a:latin typeface="Arial Narrow" pitchFamily="34" charset="0"/>
            </a:endParaRPr>
          </a:p>
        </p:txBody>
      </p:sp>
    </p:spTree>
    <p:extLst>
      <p:ext uri="{BB962C8B-B14F-4D97-AF65-F5344CB8AC3E}">
        <p14:creationId xmlns:p14="http://schemas.microsoft.com/office/powerpoint/2010/main" val="198048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err="1">
                <a:solidFill>
                  <a:srgbClr val="333333"/>
                </a:solidFill>
                <a:latin typeface="Calibri"/>
                <a:ea typeface="Verdana"/>
                <a:cs typeface="Segoe UI"/>
              </a:rPr>
              <a:t>Maps</a:t>
            </a:r>
            <a:r>
              <a:rPr lang="nl-NL" sz="1200" dirty="0">
                <a:solidFill>
                  <a:srgbClr val="333333"/>
                </a:solidFill>
                <a:latin typeface="Calibri"/>
                <a:ea typeface="Verdana"/>
                <a:cs typeface="Segoe UI"/>
              </a:rPr>
              <a:t> of </a:t>
            </a:r>
            <a:r>
              <a:rPr lang="nl-NL" sz="1200" dirty="0" err="1">
                <a:solidFill>
                  <a:srgbClr val="333333"/>
                </a:solidFill>
                <a:latin typeface="Calibri"/>
                <a:ea typeface="Verdana"/>
                <a:cs typeface="Segoe UI"/>
              </a:rPr>
              <a:t>Antwerp</a:t>
            </a:r>
            <a:endParaRPr lang="nl-NL" sz="1200" dirty="0">
              <a:solidFill>
                <a:srgbClr val="333333"/>
              </a:solidFill>
              <a:latin typeface="Calibri"/>
              <a:ea typeface="Verdana"/>
              <a:cs typeface="Segoe UI"/>
            </a:endParaRPr>
          </a:p>
          <a:p>
            <a:r>
              <a:rPr lang="nl-NL" sz="1200" dirty="0">
                <a:solidFill>
                  <a:srgbClr val="333333"/>
                </a:solidFill>
                <a:latin typeface="Calibri"/>
                <a:ea typeface="Verdana"/>
                <a:cs typeface="Segoe UI"/>
              </a:rPr>
              <a:t>Draft paper</a:t>
            </a:r>
            <a:endParaRPr lang="nl-BE" dirty="0"/>
          </a:p>
        </p:txBody>
      </p:sp>
      <p:sp>
        <p:nvSpPr>
          <p:cNvPr id="4" name="Tijdelijke aanduiding voor dianummer 3"/>
          <p:cNvSpPr>
            <a:spLocks noGrp="1"/>
          </p:cNvSpPr>
          <p:nvPr>
            <p:ph type="sldNum" sz="quarter" idx="5"/>
          </p:nvPr>
        </p:nvSpPr>
        <p:spPr/>
        <p:txBody>
          <a:bodyPr/>
          <a:lstStyle/>
          <a:p>
            <a:fld id="{C46AF00E-E137-3449-830E-0618344EDA25}" type="slidenum">
              <a:rPr lang="nl-BE" smtClean="0"/>
              <a:t>11</a:t>
            </a:fld>
            <a:endParaRPr lang="nl-BE"/>
          </a:p>
        </p:txBody>
      </p:sp>
    </p:spTree>
    <p:extLst>
      <p:ext uri="{BB962C8B-B14F-4D97-AF65-F5344CB8AC3E}">
        <p14:creationId xmlns:p14="http://schemas.microsoft.com/office/powerpoint/2010/main" val="394667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err="1">
                <a:solidFill>
                  <a:srgbClr val="333333"/>
                </a:solidFill>
                <a:latin typeface="Calibri"/>
                <a:ea typeface="Verdana"/>
                <a:cs typeface="Segoe UI"/>
              </a:rPr>
              <a:t>Maps</a:t>
            </a:r>
            <a:r>
              <a:rPr lang="nl-NL" sz="1200" dirty="0">
                <a:solidFill>
                  <a:srgbClr val="333333"/>
                </a:solidFill>
                <a:latin typeface="Calibri"/>
                <a:ea typeface="Verdana"/>
                <a:cs typeface="Segoe UI"/>
              </a:rPr>
              <a:t> of </a:t>
            </a:r>
            <a:r>
              <a:rPr lang="nl-NL" sz="1200" dirty="0" err="1">
                <a:solidFill>
                  <a:srgbClr val="333333"/>
                </a:solidFill>
                <a:latin typeface="Calibri"/>
                <a:ea typeface="Verdana"/>
                <a:cs typeface="Segoe UI"/>
              </a:rPr>
              <a:t>Antwerp</a:t>
            </a:r>
            <a:endParaRPr lang="nl-NL" sz="1200" dirty="0">
              <a:solidFill>
                <a:srgbClr val="333333"/>
              </a:solidFill>
              <a:latin typeface="Calibri"/>
              <a:ea typeface="Verdana"/>
              <a:cs typeface="Segoe UI"/>
            </a:endParaRPr>
          </a:p>
          <a:p>
            <a:r>
              <a:rPr lang="nl-NL" sz="1200" dirty="0">
                <a:solidFill>
                  <a:srgbClr val="333333"/>
                </a:solidFill>
                <a:latin typeface="Calibri"/>
                <a:ea typeface="Verdana"/>
                <a:cs typeface="Segoe UI"/>
              </a:rPr>
              <a:t>Draft paper</a:t>
            </a:r>
            <a:endParaRPr lang="nl-BE" dirty="0"/>
          </a:p>
        </p:txBody>
      </p:sp>
      <p:sp>
        <p:nvSpPr>
          <p:cNvPr id="4" name="Tijdelijke aanduiding voor dianummer 3"/>
          <p:cNvSpPr>
            <a:spLocks noGrp="1"/>
          </p:cNvSpPr>
          <p:nvPr>
            <p:ph type="sldNum" sz="quarter" idx="5"/>
          </p:nvPr>
        </p:nvSpPr>
        <p:spPr/>
        <p:txBody>
          <a:bodyPr/>
          <a:lstStyle/>
          <a:p>
            <a:fld id="{C46AF00E-E137-3449-830E-0618344EDA25}" type="slidenum">
              <a:rPr lang="nl-BE" smtClean="0"/>
              <a:t>12</a:t>
            </a:fld>
            <a:endParaRPr lang="nl-BE"/>
          </a:p>
        </p:txBody>
      </p:sp>
    </p:spTree>
    <p:extLst>
      <p:ext uri="{BB962C8B-B14F-4D97-AF65-F5344CB8AC3E}">
        <p14:creationId xmlns:p14="http://schemas.microsoft.com/office/powerpoint/2010/main" val="120628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err="1">
                <a:solidFill>
                  <a:srgbClr val="333333"/>
                </a:solidFill>
                <a:latin typeface="Calibri"/>
                <a:ea typeface="Verdana"/>
                <a:cs typeface="Segoe UI"/>
              </a:rPr>
              <a:t>Maps</a:t>
            </a:r>
            <a:r>
              <a:rPr lang="nl-NL" sz="1200" dirty="0">
                <a:solidFill>
                  <a:srgbClr val="333333"/>
                </a:solidFill>
                <a:latin typeface="Calibri"/>
                <a:ea typeface="Verdana"/>
                <a:cs typeface="Segoe UI"/>
              </a:rPr>
              <a:t> of </a:t>
            </a:r>
            <a:r>
              <a:rPr lang="nl-NL" sz="1200" dirty="0" err="1">
                <a:solidFill>
                  <a:srgbClr val="333333"/>
                </a:solidFill>
                <a:latin typeface="Calibri"/>
                <a:ea typeface="Verdana"/>
                <a:cs typeface="Segoe UI"/>
              </a:rPr>
              <a:t>Antwerp</a:t>
            </a:r>
            <a:endParaRPr lang="nl-NL" sz="1200" dirty="0">
              <a:solidFill>
                <a:srgbClr val="333333"/>
              </a:solidFill>
              <a:latin typeface="Calibri"/>
              <a:ea typeface="Verdana"/>
              <a:cs typeface="Segoe UI"/>
            </a:endParaRPr>
          </a:p>
          <a:p>
            <a:r>
              <a:rPr lang="nl-NL" sz="1200" dirty="0">
                <a:solidFill>
                  <a:srgbClr val="333333"/>
                </a:solidFill>
                <a:latin typeface="Calibri"/>
                <a:ea typeface="Verdana"/>
                <a:cs typeface="Segoe UI"/>
              </a:rPr>
              <a:t>Draft paper</a:t>
            </a:r>
            <a:endParaRPr lang="nl-BE" dirty="0"/>
          </a:p>
        </p:txBody>
      </p:sp>
      <p:sp>
        <p:nvSpPr>
          <p:cNvPr id="4" name="Tijdelijke aanduiding voor dianummer 3"/>
          <p:cNvSpPr>
            <a:spLocks noGrp="1"/>
          </p:cNvSpPr>
          <p:nvPr>
            <p:ph type="sldNum" sz="quarter" idx="5"/>
          </p:nvPr>
        </p:nvSpPr>
        <p:spPr/>
        <p:txBody>
          <a:bodyPr/>
          <a:lstStyle/>
          <a:p>
            <a:fld id="{C46AF00E-E137-3449-830E-0618344EDA25}" type="slidenum">
              <a:rPr lang="nl-BE" smtClean="0"/>
              <a:t>13</a:t>
            </a:fld>
            <a:endParaRPr lang="nl-BE"/>
          </a:p>
        </p:txBody>
      </p:sp>
    </p:spTree>
    <p:extLst>
      <p:ext uri="{BB962C8B-B14F-4D97-AF65-F5344CB8AC3E}">
        <p14:creationId xmlns:p14="http://schemas.microsoft.com/office/powerpoint/2010/main" val="357964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6b347ed5d7_0_42:notes"/>
          <p:cNvSpPr txBox="1">
            <a:spLocks noGrp="1"/>
          </p:cNvSpPr>
          <p:nvPr>
            <p:ph type="body" idx="1"/>
          </p:nvPr>
        </p:nvSpPr>
        <p:spPr>
          <a:xfrm>
            <a:off x="680550" y="4723425"/>
            <a:ext cx="5444400" cy="4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g16b347ed5d7_0_42: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8231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6b347ed5d7_0_54: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16b347ed5d7_0_54:notes"/>
          <p:cNvSpPr txBox="1">
            <a:spLocks noGrp="1"/>
          </p:cNvSpPr>
          <p:nvPr>
            <p:ph type="body" idx="1"/>
          </p:nvPr>
        </p:nvSpPr>
        <p:spPr>
          <a:xfrm>
            <a:off x="680550" y="4723425"/>
            <a:ext cx="5444400" cy="4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6b347ed5d7_0_81: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16b347ed5d7_0_81:notes"/>
          <p:cNvSpPr txBox="1">
            <a:spLocks noGrp="1"/>
          </p:cNvSpPr>
          <p:nvPr>
            <p:ph type="body" idx="1"/>
          </p:nvPr>
        </p:nvSpPr>
        <p:spPr>
          <a:xfrm>
            <a:off x="680550" y="4723425"/>
            <a:ext cx="5444400" cy="4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3:notes"/>
          <p:cNvSpPr txBox="1">
            <a:spLocks noGrp="1"/>
          </p:cNvSpPr>
          <p:nvPr>
            <p:ph type="body" idx="1"/>
          </p:nvPr>
        </p:nvSpPr>
        <p:spPr>
          <a:xfrm>
            <a:off x="680550" y="4723425"/>
            <a:ext cx="5444400" cy="4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5:notes"/>
          <p:cNvSpPr txBox="1">
            <a:spLocks noGrp="1"/>
          </p:cNvSpPr>
          <p:nvPr>
            <p:ph type="body" idx="1"/>
          </p:nvPr>
        </p:nvSpPr>
        <p:spPr>
          <a:xfrm>
            <a:off x="680550" y="4723425"/>
            <a:ext cx="5444400" cy="4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6: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p6:notes"/>
          <p:cNvSpPr txBox="1">
            <a:spLocks noGrp="1"/>
          </p:cNvSpPr>
          <p:nvPr>
            <p:ph type="body" idx="1"/>
          </p:nvPr>
        </p:nvSpPr>
        <p:spPr>
          <a:xfrm>
            <a:off x="680550" y="4723425"/>
            <a:ext cx="5444400" cy="4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t>taaltaken = communicative tasks geworden // paginanummer final version?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8: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8:notes"/>
          <p:cNvSpPr txBox="1">
            <a:spLocks noGrp="1"/>
          </p:cNvSpPr>
          <p:nvPr>
            <p:ph type="body" idx="1"/>
          </p:nvPr>
        </p:nvSpPr>
        <p:spPr>
          <a:xfrm>
            <a:off x="680550" y="4723425"/>
            <a:ext cx="5444400" cy="4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46AF00E-E137-3449-830E-0618344EDA25}" type="slidenum">
              <a:rPr lang="nl-BE" smtClean="0"/>
              <a:t>2</a:t>
            </a:fld>
            <a:endParaRPr lang="nl-BE"/>
          </a:p>
        </p:txBody>
      </p:sp>
    </p:spTree>
    <p:extLst>
      <p:ext uri="{BB962C8B-B14F-4D97-AF65-F5344CB8AC3E}">
        <p14:creationId xmlns:p14="http://schemas.microsoft.com/office/powerpoint/2010/main" val="3870678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8: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8:notes"/>
          <p:cNvSpPr txBox="1">
            <a:spLocks noGrp="1"/>
          </p:cNvSpPr>
          <p:nvPr>
            <p:ph type="body" idx="1"/>
          </p:nvPr>
        </p:nvSpPr>
        <p:spPr>
          <a:xfrm>
            <a:off x="680550" y="4723425"/>
            <a:ext cx="5444400" cy="4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01864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6b347ed5d7_0_66: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16b347ed5d7_0_66:notes"/>
          <p:cNvSpPr txBox="1">
            <a:spLocks noGrp="1"/>
          </p:cNvSpPr>
          <p:nvPr>
            <p:ph type="body" idx="1"/>
          </p:nvPr>
        </p:nvSpPr>
        <p:spPr>
          <a:xfrm>
            <a:off x="680550" y="4723425"/>
            <a:ext cx="5444400" cy="4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dirty="0"/>
              <a:t>CRISPS meepakken!</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6b347ed5d7_16_89:notes"/>
          <p:cNvSpPr txBox="1"/>
          <p:nvPr/>
        </p:nvSpPr>
        <p:spPr>
          <a:xfrm>
            <a:off x="3854734" y="9447553"/>
            <a:ext cx="2950866" cy="49654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nl-BE" sz="1200" b="0" i="0" u="none" strike="noStrike" cap="none">
                <a:solidFill>
                  <a:srgbClr val="000000"/>
                </a:solidFill>
                <a:latin typeface="Times New Roman"/>
                <a:ea typeface="Times New Roman"/>
                <a:cs typeface="Times New Roman"/>
                <a:sym typeface="Times New Roman"/>
              </a:rPr>
              <a:t>24</a:t>
            </a:fld>
            <a:endParaRPr sz="1400" b="0" i="0" u="none" strike="noStrike" cap="none">
              <a:solidFill>
                <a:srgbClr val="000000"/>
              </a:solidFill>
              <a:latin typeface="Arial"/>
              <a:ea typeface="Arial"/>
              <a:cs typeface="Arial"/>
              <a:sym typeface="Arial"/>
            </a:endParaRPr>
          </a:p>
        </p:txBody>
      </p:sp>
      <p:sp>
        <p:nvSpPr>
          <p:cNvPr id="416" name="Google Shape;416;g16b347ed5d7_16_89:notes"/>
          <p:cNvSpPr>
            <a:spLocks noGrp="1" noRot="1" noChangeAspect="1"/>
          </p:cNvSpPr>
          <p:nvPr>
            <p:ph type="sldImg" idx="2"/>
          </p:nvPr>
        </p:nvSpPr>
        <p:spPr>
          <a:xfrm>
            <a:off x="88900" y="744538"/>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7" name="Google Shape;417;g16b347ed5d7_16_89:notes"/>
          <p:cNvSpPr txBox="1">
            <a:spLocks noGrp="1"/>
          </p:cNvSpPr>
          <p:nvPr>
            <p:ph type="body" idx="1"/>
          </p:nvPr>
        </p:nvSpPr>
        <p:spPr>
          <a:xfrm>
            <a:off x="908299" y="4723776"/>
            <a:ext cx="4989001" cy="447550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6b347ed5d7_0_66: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16b347ed5d7_0_66:notes"/>
          <p:cNvSpPr txBox="1">
            <a:spLocks noGrp="1"/>
          </p:cNvSpPr>
          <p:nvPr>
            <p:ph type="body" idx="1"/>
          </p:nvPr>
        </p:nvSpPr>
        <p:spPr>
          <a:xfrm>
            <a:off x="680550" y="4723425"/>
            <a:ext cx="5444400" cy="4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5476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46AF00E-E137-3449-830E-0618344EDA25}" type="slidenum">
              <a:rPr lang="nl-BE" smtClean="0"/>
              <a:t>3</a:t>
            </a:fld>
            <a:endParaRPr lang="nl-BE"/>
          </a:p>
        </p:txBody>
      </p:sp>
    </p:spTree>
    <p:extLst>
      <p:ext uri="{BB962C8B-B14F-4D97-AF65-F5344CB8AC3E}">
        <p14:creationId xmlns:p14="http://schemas.microsoft.com/office/powerpoint/2010/main" val="414225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err="1">
                <a:solidFill>
                  <a:srgbClr val="333333"/>
                </a:solidFill>
                <a:latin typeface="Calibri"/>
                <a:ea typeface="Verdana"/>
                <a:cs typeface="Segoe UI"/>
              </a:rPr>
              <a:t>Maps</a:t>
            </a:r>
            <a:r>
              <a:rPr lang="nl-NL" sz="1200" dirty="0">
                <a:solidFill>
                  <a:srgbClr val="333333"/>
                </a:solidFill>
                <a:latin typeface="Calibri"/>
                <a:ea typeface="Verdana"/>
                <a:cs typeface="Segoe UI"/>
              </a:rPr>
              <a:t> of </a:t>
            </a:r>
            <a:r>
              <a:rPr lang="nl-NL" sz="1200" dirty="0" err="1">
                <a:solidFill>
                  <a:srgbClr val="333333"/>
                </a:solidFill>
                <a:latin typeface="Calibri"/>
                <a:ea typeface="Verdana"/>
                <a:cs typeface="Segoe UI"/>
              </a:rPr>
              <a:t>Antwerp</a:t>
            </a:r>
            <a:endParaRPr lang="nl-NL" sz="1200" dirty="0">
              <a:solidFill>
                <a:srgbClr val="333333"/>
              </a:solidFill>
              <a:latin typeface="Calibri"/>
              <a:ea typeface="Verdana"/>
              <a:cs typeface="Segoe UI"/>
            </a:endParaRPr>
          </a:p>
          <a:p>
            <a:r>
              <a:rPr lang="nl-NL" sz="1200" dirty="0">
                <a:solidFill>
                  <a:srgbClr val="333333"/>
                </a:solidFill>
                <a:latin typeface="Calibri"/>
                <a:ea typeface="Verdana"/>
                <a:cs typeface="Segoe UI"/>
              </a:rPr>
              <a:t>Draft paper</a:t>
            </a:r>
            <a:endParaRPr lang="nl-BE" dirty="0"/>
          </a:p>
        </p:txBody>
      </p:sp>
      <p:sp>
        <p:nvSpPr>
          <p:cNvPr id="4" name="Tijdelijke aanduiding voor dianummer 3"/>
          <p:cNvSpPr>
            <a:spLocks noGrp="1"/>
          </p:cNvSpPr>
          <p:nvPr>
            <p:ph type="sldNum" sz="quarter" idx="5"/>
          </p:nvPr>
        </p:nvSpPr>
        <p:spPr/>
        <p:txBody>
          <a:bodyPr/>
          <a:lstStyle/>
          <a:p>
            <a:fld id="{C46AF00E-E137-3449-830E-0618344EDA25}" type="slidenum">
              <a:rPr lang="nl-BE" smtClean="0"/>
              <a:t>4</a:t>
            </a:fld>
            <a:endParaRPr lang="nl-BE"/>
          </a:p>
        </p:txBody>
      </p:sp>
    </p:spTree>
    <p:extLst>
      <p:ext uri="{BB962C8B-B14F-4D97-AF65-F5344CB8AC3E}">
        <p14:creationId xmlns:p14="http://schemas.microsoft.com/office/powerpoint/2010/main" val="309310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err="1">
                <a:solidFill>
                  <a:srgbClr val="333333"/>
                </a:solidFill>
                <a:latin typeface="Calibri"/>
                <a:ea typeface="Verdana"/>
                <a:cs typeface="Segoe UI"/>
              </a:rPr>
              <a:t>Maps</a:t>
            </a:r>
            <a:r>
              <a:rPr lang="nl-NL" sz="1200" dirty="0">
                <a:solidFill>
                  <a:srgbClr val="333333"/>
                </a:solidFill>
                <a:latin typeface="Calibri"/>
                <a:ea typeface="Verdana"/>
                <a:cs typeface="Segoe UI"/>
              </a:rPr>
              <a:t> of </a:t>
            </a:r>
            <a:r>
              <a:rPr lang="nl-NL" sz="1200" dirty="0" err="1">
                <a:solidFill>
                  <a:srgbClr val="333333"/>
                </a:solidFill>
                <a:latin typeface="Calibri"/>
                <a:ea typeface="Verdana"/>
                <a:cs typeface="Segoe UI"/>
              </a:rPr>
              <a:t>Antwerp</a:t>
            </a:r>
            <a:endParaRPr lang="nl-NL" sz="1200" dirty="0">
              <a:solidFill>
                <a:srgbClr val="333333"/>
              </a:solidFill>
              <a:latin typeface="Calibri"/>
              <a:ea typeface="Verdana"/>
              <a:cs typeface="Segoe UI"/>
            </a:endParaRPr>
          </a:p>
          <a:p>
            <a:r>
              <a:rPr lang="nl-NL" sz="1200" dirty="0">
                <a:solidFill>
                  <a:srgbClr val="333333"/>
                </a:solidFill>
                <a:latin typeface="Calibri"/>
                <a:ea typeface="Verdana"/>
                <a:cs typeface="Segoe UI"/>
              </a:rPr>
              <a:t>Draft paper</a:t>
            </a:r>
            <a:endParaRPr lang="nl-BE" dirty="0"/>
          </a:p>
        </p:txBody>
      </p:sp>
      <p:sp>
        <p:nvSpPr>
          <p:cNvPr id="4" name="Tijdelijke aanduiding voor dianummer 3"/>
          <p:cNvSpPr>
            <a:spLocks noGrp="1"/>
          </p:cNvSpPr>
          <p:nvPr>
            <p:ph type="sldNum" sz="quarter" idx="5"/>
          </p:nvPr>
        </p:nvSpPr>
        <p:spPr/>
        <p:txBody>
          <a:bodyPr/>
          <a:lstStyle/>
          <a:p>
            <a:fld id="{C46AF00E-E137-3449-830E-0618344EDA25}" type="slidenum">
              <a:rPr lang="nl-BE" smtClean="0"/>
              <a:t>6</a:t>
            </a:fld>
            <a:endParaRPr lang="nl-BE"/>
          </a:p>
        </p:txBody>
      </p:sp>
    </p:spTree>
    <p:extLst>
      <p:ext uri="{BB962C8B-B14F-4D97-AF65-F5344CB8AC3E}">
        <p14:creationId xmlns:p14="http://schemas.microsoft.com/office/powerpoint/2010/main" val="257290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46AF00E-E137-3449-830E-0618344EDA25}" type="slidenum">
              <a:rPr lang="nl-BE" smtClean="0"/>
              <a:t>7</a:t>
            </a:fld>
            <a:endParaRPr lang="nl-BE"/>
          </a:p>
        </p:txBody>
      </p:sp>
    </p:spTree>
    <p:extLst>
      <p:ext uri="{BB962C8B-B14F-4D97-AF65-F5344CB8AC3E}">
        <p14:creationId xmlns:p14="http://schemas.microsoft.com/office/powerpoint/2010/main" val="46045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46AF00E-E137-3449-830E-0618344EDA25}" type="slidenum">
              <a:rPr lang="nl-BE" smtClean="0"/>
              <a:t>8</a:t>
            </a:fld>
            <a:endParaRPr lang="nl-BE"/>
          </a:p>
        </p:txBody>
      </p:sp>
    </p:spTree>
    <p:extLst>
      <p:ext uri="{BB962C8B-B14F-4D97-AF65-F5344CB8AC3E}">
        <p14:creationId xmlns:p14="http://schemas.microsoft.com/office/powerpoint/2010/main" val="181736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err="1">
                <a:solidFill>
                  <a:srgbClr val="333333"/>
                </a:solidFill>
                <a:latin typeface="Calibri"/>
                <a:ea typeface="Verdana"/>
                <a:cs typeface="Segoe UI"/>
              </a:rPr>
              <a:t>Maps</a:t>
            </a:r>
            <a:r>
              <a:rPr lang="nl-NL" sz="1200" dirty="0">
                <a:solidFill>
                  <a:srgbClr val="333333"/>
                </a:solidFill>
                <a:latin typeface="Calibri"/>
                <a:ea typeface="Verdana"/>
                <a:cs typeface="Segoe UI"/>
              </a:rPr>
              <a:t> of </a:t>
            </a:r>
            <a:r>
              <a:rPr lang="nl-NL" sz="1200" dirty="0" err="1">
                <a:solidFill>
                  <a:srgbClr val="333333"/>
                </a:solidFill>
                <a:latin typeface="Calibri"/>
                <a:ea typeface="Verdana"/>
                <a:cs typeface="Segoe UI"/>
              </a:rPr>
              <a:t>Antwerp</a:t>
            </a:r>
            <a:endParaRPr lang="nl-NL" sz="1200" dirty="0">
              <a:solidFill>
                <a:srgbClr val="333333"/>
              </a:solidFill>
              <a:latin typeface="Calibri"/>
              <a:ea typeface="Verdana"/>
              <a:cs typeface="Segoe UI"/>
            </a:endParaRPr>
          </a:p>
          <a:p>
            <a:r>
              <a:rPr lang="nl-NL" sz="1200" dirty="0">
                <a:solidFill>
                  <a:srgbClr val="333333"/>
                </a:solidFill>
                <a:latin typeface="Calibri"/>
                <a:ea typeface="Verdana"/>
                <a:cs typeface="Segoe UI"/>
              </a:rPr>
              <a:t>Draft paper</a:t>
            </a:r>
            <a:endParaRPr lang="nl-BE" dirty="0"/>
          </a:p>
        </p:txBody>
      </p:sp>
      <p:sp>
        <p:nvSpPr>
          <p:cNvPr id="4" name="Tijdelijke aanduiding voor dianummer 3"/>
          <p:cNvSpPr>
            <a:spLocks noGrp="1"/>
          </p:cNvSpPr>
          <p:nvPr>
            <p:ph type="sldNum" sz="quarter" idx="5"/>
          </p:nvPr>
        </p:nvSpPr>
        <p:spPr/>
        <p:txBody>
          <a:bodyPr/>
          <a:lstStyle/>
          <a:p>
            <a:fld id="{C46AF00E-E137-3449-830E-0618344EDA25}" type="slidenum">
              <a:rPr lang="nl-BE" smtClean="0"/>
              <a:t>9</a:t>
            </a:fld>
            <a:endParaRPr lang="nl-BE"/>
          </a:p>
        </p:txBody>
      </p:sp>
    </p:spTree>
    <p:extLst>
      <p:ext uri="{BB962C8B-B14F-4D97-AF65-F5344CB8AC3E}">
        <p14:creationId xmlns:p14="http://schemas.microsoft.com/office/powerpoint/2010/main" val="348693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6b347ed5d7_0_42:notes"/>
          <p:cNvSpPr txBox="1">
            <a:spLocks noGrp="1"/>
          </p:cNvSpPr>
          <p:nvPr>
            <p:ph type="body" idx="1"/>
          </p:nvPr>
        </p:nvSpPr>
        <p:spPr>
          <a:xfrm>
            <a:off x="680550" y="4723425"/>
            <a:ext cx="5444400" cy="4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g16b347ed5d7_0_42: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Antwerpen_enkel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A766-FA6C-4E42-BAD1-58E378599FB5}"/>
              </a:ext>
            </a:extLst>
          </p:cNvPr>
          <p:cNvSpPr>
            <a:spLocks noGrp="1"/>
          </p:cNvSpPr>
          <p:nvPr>
            <p:ph type="title" hasCustomPrompt="1"/>
          </p:nvPr>
        </p:nvSpPr>
        <p:spPr/>
        <p:txBody>
          <a:bodyPr/>
          <a:lstStyle>
            <a:lvl1pPr>
              <a:defRPr/>
            </a:lvl1pPr>
          </a:lstStyle>
          <a:p>
            <a:r>
              <a:rPr lang="en-GB" err="1"/>
              <a:t>Klik</a:t>
            </a:r>
            <a:r>
              <a:rPr lang="en-GB"/>
              <a:t> om de </a:t>
            </a:r>
            <a:r>
              <a:rPr lang="en-GB" err="1"/>
              <a:t>stijl</a:t>
            </a:r>
            <a:r>
              <a:rPr lang="en-GB"/>
              <a:t> van de </a:t>
            </a:r>
            <a:r>
              <a:rPr lang="en-GB" err="1"/>
              <a:t>mastertitel</a:t>
            </a:r>
            <a:r>
              <a:rPr lang="en-GB"/>
              <a:t> </a:t>
            </a:r>
            <a:r>
              <a:rPr lang="en-GB" err="1"/>
              <a:t>te</a:t>
            </a:r>
            <a:r>
              <a:rPr lang="en-GB"/>
              <a:t> </a:t>
            </a:r>
            <a:r>
              <a:rPr lang="en-GB" err="1"/>
              <a:t>bewerken</a:t>
            </a:r>
            <a:endParaRPr lang="en-BE"/>
          </a:p>
        </p:txBody>
      </p:sp>
      <p:sp>
        <p:nvSpPr>
          <p:cNvPr id="3" name="Slide Number Placeholder 2">
            <a:extLst>
              <a:ext uri="{FF2B5EF4-FFF2-40B4-BE49-F238E27FC236}">
                <a16:creationId xmlns:a16="http://schemas.microsoft.com/office/drawing/2014/main" id="{B21DCFB5-39F0-E04F-B592-B890194C076F}"/>
              </a:ext>
            </a:extLst>
          </p:cNvPr>
          <p:cNvSpPr>
            <a:spLocks noGrp="1"/>
          </p:cNvSpPr>
          <p:nvPr>
            <p:ph type="sldNum" sz="quarter" idx="10"/>
          </p:nvPr>
        </p:nvSpPr>
        <p:spPr/>
        <p:txBody>
          <a:bodyPr/>
          <a:lstStyle/>
          <a:p>
            <a:fld id="{E038E271-308C-2E46-A3EC-56326F9084CC}" type="slidenum">
              <a:rPr lang="nl-BE" smtClean="0"/>
              <a:pPr/>
              <a:t>‹nr.›</a:t>
            </a:fld>
            <a:endParaRPr lang="nl-BE"/>
          </a:p>
        </p:txBody>
      </p:sp>
      <p:sp>
        <p:nvSpPr>
          <p:cNvPr id="4" name="Tijdelijke aanduiding voor tekst 2">
            <a:extLst>
              <a:ext uri="{FF2B5EF4-FFF2-40B4-BE49-F238E27FC236}">
                <a16:creationId xmlns:a16="http://schemas.microsoft.com/office/drawing/2014/main" id="{1F0EA669-8677-CD4C-AD8D-C4852AC0E3E4}"/>
              </a:ext>
            </a:extLst>
          </p:cNvPr>
          <p:cNvSpPr>
            <a:spLocks noGrp="1"/>
          </p:cNvSpPr>
          <p:nvPr>
            <p:ph idx="1" hasCustomPrompt="1"/>
          </p:nvPr>
        </p:nvSpPr>
        <p:spPr>
          <a:xfrm>
            <a:off x="623887" y="1577009"/>
            <a:ext cx="10944226" cy="4660279"/>
          </a:xfrm>
          <a:prstGeom prst="rect">
            <a:avLst/>
          </a:prstGeom>
        </p:spPr>
        <p:txBody>
          <a:bodyPr vert="horz" wrap="square" lIns="0" tIns="0" rIns="0" bIns="0" rtlCol="0">
            <a:noAutofit/>
          </a:bodyPr>
          <a:lstStyle>
            <a:lvl1pPr marL="274638" indent="-274638">
              <a:buClr>
                <a:schemeClr val="accent2"/>
              </a:buClr>
              <a:buSzPct val="75000"/>
              <a:buFont typeface="Wingdings" pitchFamily="2" charset="2"/>
              <a:buChar char="§"/>
              <a:tabLst/>
              <a:defRPr b="1" i="0">
                <a:solidFill>
                  <a:schemeClr val="accent1"/>
                </a:solidFill>
                <a:latin typeface="+mn-lt"/>
                <a:cs typeface="Calibri" panose="020F0502020204030204" pitchFamily="34" charset="0"/>
              </a:defRPr>
            </a:lvl1pPr>
            <a:lvl2pPr>
              <a:buSzPct val="75000"/>
              <a:buFont typeface="Wingdings" pitchFamily="2" charset="2"/>
              <a:buChar char="§"/>
              <a:defRPr sz="2400" b="0" i="0">
                <a:solidFill>
                  <a:schemeClr val="accent1"/>
                </a:solidFill>
                <a:latin typeface="+mn-lt"/>
                <a:cs typeface="Calibri Light" panose="020F0302020204030204" pitchFamily="34" charset="0"/>
              </a:defRPr>
            </a:lvl2pPr>
            <a:lvl3pPr>
              <a:defRPr>
                <a:solidFill>
                  <a:schemeClr val="accent1"/>
                </a:solidFill>
                <a:latin typeface="+mn-lt"/>
              </a:defRPr>
            </a:lvl3pPr>
            <a:lvl4pPr>
              <a:defRPr>
                <a:solidFill>
                  <a:schemeClr val="accent1"/>
                </a:solidFill>
                <a:latin typeface="+mn-lt"/>
              </a:defRPr>
            </a:lvl4pPr>
          </a:lstStyle>
          <a:p>
            <a:r>
              <a:rPr lang="nl-NL"/>
              <a:t>Eerste niveau</a:t>
            </a:r>
          </a:p>
          <a:p>
            <a:pPr lvl="1"/>
            <a:r>
              <a:rPr lang="nl-NL"/>
              <a:t>Tweede niveau</a:t>
            </a:r>
          </a:p>
          <a:p>
            <a:pPr lvl="2"/>
            <a:r>
              <a:rPr lang="nl-NL"/>
              <a:t>Derde niveau</a:t>
            </a:r>
          </a:p>
          <a:p>
            <a:pPr lvl="3"/>
            <a:r>
              <a:rPr lang="nl-NL"/>
              <a:t>Vierde niveau</a:t>
            </a:r>
            <a:endParaRPr lang="nl-BE"/>
          </a:p>
        </p:txBody>
      </p:sp>
    </p:spTree>
    <p:extLst>
      <p:ext uri="{BB962C8B-B14F-4D97-AF65-F5344CB8AC3E}">
        <p14:creationId xmlns:p14="http://schemas.microsoft.com/office/powerpoint/2010/main" val="188563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Antwerpen_3beeld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3DA42F-3FB6-ED4E-BB67-A10574D20985}"/>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endParaRPr>
          </a:p>
        </p:txBody>
      </p:sp>
      <p:sp>
        <p:nvSpPr>
          <p:cNvPr id="4" name="Tijdelijke aanduiding voor inhoud 19">
            <a:extLst>
              <a:ext uri="{FF2B5EF4-FFF2-40B4-BE49-F238E27FC236}">
                <a16:creationId xmlns:a16="http://schemas.microsoft.com/office/drawing/2014/main" id="{C001DE70-4479-594D-A26D-6DB2E92A0AFD}"/>
              </a:ext>
            </a:extLst>
          </p:cNvPr>
          <p:cNvSpPr>
            <a:spLocks noGrp="1"/>
          </p:cNvSpPr>
          <p:nvPr>
            <p:ph sz="quarter" idx="11" hasCustomPrompt="1"/>
          </p:nvPr>
        </p:nvSpPr>
        <p:spPr>
          <a:xfrm>
            <a:off x="632724" y="4184248"/>
            <a:ext cx="3434216" cy="2050586"/>
          </a:xfrm>
        </p:spPr>
        <p:txBody>
          <a:bodyPr lIns="0" tIns="0" rIns="0" bIns="0"/>
          <a:lstStyle>
            <a:lvl1pPr>
              <a:defRPr sz="1600" b="0" i="0">
                <a:latin typeface="Calibri Light" panose="020F0302020204030204" pitchFamily="34" charset="0"/>
                <a:cs typeface="Calibri Light" panose="020F0302020204030204" pitchFamily="34" charset="0"/>
              </a:defRPr>
            </a:lvl1pPr>
          </a:lstStyle>
          <a:p>
            <a:r>
              <a:rPr lang="nl-NL"/>
              <a:t>Inhoud</a:t>
            </a:r>
            <a:endParaRPr lang="nl-BE"/>
          </a:p>
        </p:txBody>
      </p:sp>
      <p:sp>
        <p:nvSpPr>
          <p:cNvPr id="5" name="Tijdelijke aanduiding voor inhoud 19">
            <a:extLst>
              <a:ext uri="{FF2B5EF4-FFF2-40B4-BE49-F238E27FC236}">
                <a16:creationId xmlns:a16="http://schemas.microsoft.com/office/drawing/2014/main" id="{67FEAD4B-4784-944D-8A3A-6F8F05B24242}"/>
              </a:ext>
            </a:extLst>
          </p:cNvPr>
          <p:cNvSpPr>
            <a:spLocks noGrp="1"/>
          </p:cNvSpPr>
          <p:nvPr>
            <p:ph sz="quarter" idx="16" hasCustomPrompt="1"/>
          </p:nvPr>
        </p:nvSpPr>
        <p:spPr>
          <a:xfrm>
            <a:off x="4379572" y="4184248"/>
            <a:ext cx="3444601" cy="2053040"/>
          </a:xfrm>
        </p:spPr>
        <p:txBody>
          <a:bodyPr lIns="0" tIns="0" rIns="0" bIns="0"/>
          <a:lstStyle>
            <a:lvl1pPr>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a:t>Inhoud</a:t>
            </a:r>
            <a:endParaRPr lang="nl-BE"/>
          </a:p>
        </p:txBody>
      </p:sp>
      <p:sp>
        <p:nvSpPr>
          <p:cNvPr id="6" name="Tijdelijke aanduiding voor inhoud 19">
            <a:extLst>
              <a:ext uri="{FF2B5EF4-FFF2-40B4-BE49-F238E27FC236}">
                <a16:creationId xmlns:a16="http://schemas.microsoft.com/office/drawing/2014/main" id="{9200DA6C-1B4D-7949-8FFA-3FD5A35A038A}"/>
              </a:ext>
            </a:extLst>
          </p:cNvPr>
          <p:cNvSpPr>
            <a:spLocks noGrp="1"/>
          </p:cNvSpPr>
          <p:nvPr>
            <p:ph sz="quarter" idx="17" hasCustomPrompt="1"/>
          </p:nvPr>
        </p:nvSpPr>
        <p:spPr>
          <a:xfrm>
            <a:off x="8125016" y="4184248"/>
            <a:ext cx="3422523" cy="2053040"/>
          </a:xfrm>
        </p:spPr>
        <p:txBody>
          <a:bodyPr lIns="0" tIns="0" rIns="0" bIns="0"/>
          <a:lstStyle>
            <a:lvl1pPr>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a:t>Inhoud</a:t>
            </a:r>
            <a:endParaRPr lang="nl-BE"/>
          </a:p>
        </p:txBody>
      </p:sp>
      <p:sp>
        <p:nvSpPr>
          <p:cNvPr id="7" name="Tijdelijke aanduiding voor tekst 3">
            <a:extLst>
              <a:ext uri="{FF2B5EF4-FFF2-40B4-BE49-F238E27FC236}">
                <a16:creationId xmlns:a16="http://schemas.microsoft.com/office/drawing/2014/main" id="{AA798DC2-15C2-744D-A0DA-FBAD9971D432}"/>
              </a:ext>
            </a:extLst>
          </p:cNvPr>
          <p:cNvSpPr>
            <a:spLocks noGrp="1"/>
          </p:cNvSpPr>
          <p:nvPr>
            <p:ph type="body" sz="quarter" idx="20" hasCustomPrompt="1"/>
          </p:nvPr>
        </p:nvSpPr>
        <p:spPr>
          <a:xfrm>
            <a:off x="4367770" y="3547641"/>
            <a:ext cx="3457018" cy="522288"/>
          </a:xfrm>
        </p:spPr>
        <p:txBody>
          <a:bodyPr lIns="0" tIns="0" rIns="0" bIns="0">
            <a:normAutofit/>
          </a:bodyPr>
          <a:lstStyle>
            <a:lvl1pPr algn="l">
              <a:defRPr sz="2200" b="1" i="0">
                <a:solidFill>
                  <a:schemeClr val="accent2"/>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8" name="Tijdelijke aanduiding voor tekst 3">
            <a:extLst>
              <a:ext uri="{FF2B5EF4-FFF2-40B4-BE49-F238E27FC236}">
                <a16:creationId xmlns:a16="http://schemas.microsoft.com/office/drawing/2014/main" id="{45C6B10F-3A7A-0A4C-A932-1D4E1382BFDF}"/>
              </a:ext>
            </a:extLst>
          </p:cNvPr>
          <p:cNvSpPr>
            <a:spLocks noGrp="1"/>
          </p:cNvSpPr>
          <p:nvPr>
            <p:ph type="body" sz="quarter" idx="21" hasCustomPrompt="1"/>
          </p:nvPr>
        </p:nvSpPr>
        <p:spPr>
          <a:xfrm>
            <a:off x="8123711" y="3547641"/>
            <a:ext cx="3423828" cy="522288"/>
          </a:xfrm>
        </p:spPr>
        <p:txBody>
          <a:bodyPr lIns="0" tIns="0" rIns="0" bIns="0">
            <a:normAutofit/>
          </a:bodyPr>
          <a:lstStyle>
            <a:lvl1pPr algn="l">
              <a:defRPr sz="2200" b="1" i="0">
                <a:solidFill>
                  <a:schemeClr val="accent2"/>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9" name="Tijdelijke aanduiding voor tekst 3">
            <a:extLst>
              <a:ext uri="{FF2B5EF4-FFF2-40B4-BE49-F238E27FC236}">
                <a16:creationId xmlns:a16="http://schemas.microsoft.com/office/drawing/2014/main" id="{999ECC60-AB72-8647-A135-FB0CF9808264}"/>
              </a:ext>
            </a:extLst>
          </p:cNvPr>
          <p:cNvSpPr>
            <a:spLocks noGrp="1"/>
          </p:cNvSpPr>
          <p:nvPr>
            <p:ph type="body" sz="quarter" idx="22" hasCustomPrompt="1"/>
          </p:nvPr>
        </p:nvSpPr>
        <p:spPr>
          <a:xfrm>
            <a:off x="632724" y="3547641"/>
            <a:ext cx="3435526" cy="522288"/>
          </a:xfrm>
        </p:spPr>
        <p:txBody>
          <a:bodyPr lIns="0" tIns="0" rIns="0" bIns="0">
            <a:normAutofit/>
          </a:bodyPr>
          <a:lstStyle>
            <a:lvl1pPr algn="l">
              <a:defRPr sz="2200" b="1" i="0">
                <a:solidFill>
                  <a:schemeClr val="accent2"/>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11" name="Picture Placeholder 18">
            <a:extLst>
              <a:ext uri="{FF2B5EF4-FFF2-40B4-BE49-F238E27FC236}">
                <a16:creationId xmlns:a16="http://schemas.microsoft.com/office/drawing/2014/main" id="{9EEB3BC6-5818-4244-A78C-1A7B9F04BE53}"/>
              </a:ext>
            </a:extLst>
          </p:cNvPr>
          <p:cNvSpPr>
            <a:spLocks noGrp="1"/>
          </p:cNvSpPr>
          <p:nvPr>
            <p:ph type="pic" sz="quarter" idx="12" hasCustomPrompt="1"/>
          </p:nvPr>
        </p:nvSpPr>
        <p:spPr>
          <a:xfrm>
            <a:off x="632723" y="643266"/>
            <a:ext cx="3447151" cy="2447925"/>
          </a:xfrm>
          <a:custGeom>
            <a:avLst/>
            <a:gdLst>
              <a:gd name="connsiteX0" fmla="*/ 0 w 3447151"/>
              <a:gd name="connsiteY0" fmla="*/ 0 h 2445472"/>
              <a:gd name="connsiteX1" fmla="*/ 3447151 w 3447151"/>
              <a:gd name="connsiteY1" fmla="*/ 0 h 2445472"/>
              <a:gd name="connsiteX2" fmla="*/ 3447151 w 3447151"/>
              <a:gd name="connsiteY2" fmla="*/ 2445472 h 2445472"/>
              <a:gd name="connsiteX3" fmla="*/ 253304 w 3447151"/>
              <a:gd name="connsiteY3" fmla="*/ 2445472 h 2445472"/>
              <a:gd name="connsiteX4" fmla="*/ 202263 w 3447151"/>
              <a:gd name="connsiteY4" fmla="*/ 2440327 h 2445472"/>
              <a:gd name="connsiteX5" fmla="*/ 0 w 3447151"/>
              <a:gd name="connsiteY5" fmla="*/ 2192159 h 244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7151" h="2445472">
                <a:moveTo>
                  <a:pt x="0" y="0"/>
                </a:moveTo>
                <a:lnTo>
                  <a:pt x="3447151" y="0"/>
                </a:lnTo>
                <a:lnTo>
                  <a:pt x="3447151" y="2445472"/>
                </a:lnTo>
                <a:lnTo>
                  <a:pt x="253304" y="2445472"/>
                </a:lnTo>
                <a:lnTo>
                  <a:pt x="202263" y="2440327"/>
                </a:lnTo>
                <a:cubicBezTo>
                  <a:pt x="86832" y="2416706"/>
                  <a:pt x="0" y="2314573"/>
                  <a:pt x="0" y="2192159"/>
                </a:cubicBezTo>
                <a:close/>
              </a:path>
            </a:pathLst>
          </a:custGeom>
          <a:solidFill>
            <a:schemeClr val="accent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b="0" i="0">
                <a:solidFill>
                  <a:schemeClr val="bg1"/>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a:t>Klik op het pictogram om een afbeelding wilt toevoegen</a:t>
            </a:r>
            <a:endParaRPr lang="nl-BE"/>
          </a:p>
        </p:txBody>
      </p:sp>
      <p:sp>
        <p:nvSpPr>
          <p:cNvPr id="12" name="Picture Placeholder 20">
            <a:extLst>
              <a:ext uri="{FF2B5EF4-FFF2-40B4-BE49-F238E27FC236}">
                <a16:creationId xmlns:a16="http://schemas.microsoft.com/office/drawing/2014/main" id="{816787A9-2DFD-A54D-B3D1-B9387B7C8936}"/>
              </a:ext>
            </a:extLst>
          </p:cNvPr>
          <p:cNvSpPr>
            <a:spLocks noGrp="1"/>
          </p:cNvSpPr>
          <p:nvPr>
            <p:ph type="pic" sz="quarter" idx="23" hasCustomPrompt="1"/>
          </p:nvPr>
        </p:nvSpPr>
        <p:spPr>
          <a:xfrm>
            <a:off x="4381068" y="643266"/>
            <a:ext cx="3447151" cy="2447925"/>
          </a:xfrm>
          <a:custGeom>
            <a:avLst/>
            <a:gdLst>
              <a:gd name="connsiteX0" fmla="*/ 0 w 3447151"/>
              <a:gd name="connsiteY0" fmla="*/ 0 h 2445472"/>
              <a:gd name="connsiteX1" fmla="*/ 3447151 w 3447151"/>
              <a:gd name="connsiteY1" fmla="*/ 0 h 2445472"/>
              <a:gd name="connsiteX2" fmla="*/ 3447151 w 3447151"/>
              <a:gd name="connsiteY2" fmla="*/ 2445472 h 2445472"/>
              <a:gd name="connsiteX3" fmla="*/ 253304 w 3447151"/>
              <a:gd name="connsiteY3" fmla="*/ 2445472 h 2445472"/>
              <a:gd name="connsiteX4" fmla="*/ 202263 w 3447151"/>
              <a:gd name="connsiteY4" fmla="*/ 2440327 h 2445472"/>
              <a:gd name="connsiteX5" fmla="*/ 0 w 3447151"/>
              <a:gd name="connsiteY5" fmla="*/ 2192159 h 244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7151" h="2445472">
                <a:moveTo>
                  <a:pt x="0" y="0"/>
                </a:moveTo>
                <a:lnTo>
                  <a:pt x="3447151" y="0"/>
                </a:lnTo>
                <a:lnTo>
                  <a:pt x="3447151" y="2445472"/>
                </a:lnTo>
                <a:lnTo>
                  <a:pt x="253304" y="2445472"/>
                </a:lnTo>
                <a:lnTo>
                  <a:pt x="202263" y="2440327"/>
                </a:lnTo>
                <a:cubicBezTo>
                  <a:pt x="86832" y="2416706"/>
                  <a:pt x="0" y="2314573"/>
                  <a:pt x="0" y="2192159"/>
                </a:cubicBezTo>
                <a:close/>
              </a:path>
            </a:pathLst>
          </a:custGeom>
          <a:solidFill>
            <a:schemeClr val="accent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lang="nl-BE" sz="2800" b="0" i="0" kern="1200">
                <a:solidFill>
                  <a:schemeClr val="bg1"/>
                </a:solidFill>
                <a:latin typeface="Calibri Light" panose="020F0302020204030204" pitchFamily="34" charset="0"/>
                <a:ea typeface="Verdana"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a:t>Klik op het pictogram om een afbeelding wilt toevoegen</a:t>
            </a:r>
            <a:endParaRPr lang="nl-BE"/>
          </a:p>
        </p:txBody>
      </p:sp>
      <p:sp>
        <p:nvSpPr>
          <p:cNvPr id="13" name="Picture Placeholder 21">
            <a:extLst>
              <a:ext uri="{FF2B5EF4-FFF2-40B4-BE49-F238E27FC236}">
                <a16:creationId xmlns:a16="http://schemas.microsoft.com/office/drawing/2014/main" id="{B04326B7-E91B-9740-A418-C88B2E74C607}"/>
              </a:ext>
            </a:extLst>
          </p:cNvPr>
          <p:cNvSpPr>
            <a:spLocks noGrp="1"/>
          </p:cNvSpPr>
          <p:nvPr>
            <p:ph type="pic" sz="quarter" idx="24" hasCustomPrompt="1"/>
          </p:nvPr>
        </p:nvSpPr>
        <p:spPr>
          <a:xfrm>
            <a:off x="8128098" y="643266"/>
            <a:ext cx="3447151" cy="2447925"/>
          </a:xfrm>
          <a:custGeom>
            <a:avLst/>
            <a:gdLst>
              <a:gd name="connsiteX0" fmla="*/ 0 w 3447151"/>
              <a:gd name="connsiteY0" fmla="*/ 0 h 2445472"/>
              <a:gd name="connsiteX1" fmla="*/ 3447151 w 3447151"/>
              <a:gd name="connsiteY1" fmla="*/ 0 h 2445472"/>
              <a:gd name="connsiteX2" fmla="*/ 3447151 w 3447151"/>
              <a:gd name="connsiteY2" fmla="*/ 2445472 h 2445472"/>
              <a:gd name="connsiteX3" fmla="*/ 253304 w 3447151"/>
              <a:gd name="connsiteY3" fmla="*/ 2445472 h 2445472"/>
              <a:gd name="connsiteX4" fmla="*/ 202263 w 3447151"/>
              <a:gd name="connsiteY4" fmla="*/ 2440327 h 2445472"/>
              <a:gd name="connsiteX5" fmla="*/ 0 w 3447151"/>
              <a:gd name="connsiteY5" fmla="*/ 2192159 h 244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7151" h="2445472">
                <a:moveTo>
                  <a:pt x="0" y="0"/>
                </a:moveTo>
                <a:lnTo>
                  <a:pt x="3447151" y="0"/>
                </a:lnTo>
                <a:lnTo>
                  <a:pt x="3447151" y="2445472"/>
                </a:lnTo>
                <a:lnTo>
                  <a:pt x="253304" y="2445472"/>
                </a:lnTo>
                <a:lnTo>
                  <a:pt x="202263" y="2440327"/>
                </a:lnTo>
                <a:cubicBezTo>
                  <a:pt x="86832" y="2416706"/>
                  <a:pt x="0" y="2314573"/>
                  <a:pt x="0" y="2192159"/>
                </a:cubicBezTo>
                <a:close/>
              </a:path>
            </a:pathLst>
          </a:custGeom>
          <a:solidFill>
            <a:schemeClr val="accent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b="0" i="0">
                <a:solidFill>
                  <a:schemeClr val="bg1"/>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a:t>Klik op het pictogram om een afbeelding wilt toevoegen</a:t>
            </a:r>
            <a:endParaRPr lang="nl-BE"/>
          </a:p>
        </p:txBody>
      </p:sp>
    </p:spTree>
    <p:extLst>
      <p:ext uri="{BB962C8B-B14F-4D97-AF65-F5344CB8AC3E}">
        <p14:creationId xmlns:p14="http://schemas.microsoft.com/office/powerpoint/2010/main" val="342218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Antwerpen_3pictogramm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D96712-8A94-CB4B-8CE6-B7A18FB19433}"/>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endParaRPr>
          </a:p>
        </p:txBody>
      </p:sp>
      <p:sp>
        <p:nvSpPr>
          <p:cNvPr id="4" name="Tijdelijke aanduiding voor inhoud 19">
            <a:extLst>
              <a:ext uri="{FF2B5EF4-FFF2-40B4-BE49-F238E27FC236}">
                <a16:creationId xmlns:a16="http://schemas.microsoft.com/office/drawing/2014/main" id="{CEE21860-5FC5-0A4C-BF9F-FA989D78CDF1}"/>
              </a:ext>
            </a:extLst>
          </p:cNvPr>
          <p:cNvSpPr>
            <a:spLocks noGrp="1"/>
          </p:cNvSpPr>
          <p:nvPr>
            <p:ph sz="quarter" idx="11" hasCustomPrompt="1"/>
          </p:nvPr>
        </p:nvSpPr>
        <p:spPr>
          <a:xfrm>
            <a:off x="631466" y="4248036"/>
            <a:ext cx="3439464" cy="1989251"/>
          </a:xfrm>
        </p:spPr>
        <p:txBody>
          <a:bodyPr lIns="0" tIns="0" rIns="0" bIns="0"/>
          <a:lstStyle>
            <a:lvl1pPr algn="ctr">
              <a:defRPr sz="1600" b="0" i="0">
                <a:latin typeface="Calibri Light" panose="020F0302020204030204" pitchFamily="34" charset="0"/>
                <a:cs typeface="Calibri Light" panose="020F0302020204030204" pitchFamily="34" charset="0"/>
              </a:defRPr>
            </a:lvl1pPr>
          </a:lstStyle>
          <a:p>
            <a:r>
              <a:rPr lang="nl-NL"/>
              <a:t>Inhoud</a:t>
            </a:r>
            <a:endParaRPr lang="nl-BE"/>
          </a:p>
        </p:txBody>
      </p:sp>
      <p:sp>
        <p:nvSpPr>
          <p:cNvPr id="5" name="Tijdelijke aanduiding voor afbeelding 33">
            <a:extLst>
              <a:ext uri="{FF2B5EF4-FFF2-40B4-BE49-F238E27FC236}">
                <a16:creationId xmlns:a16="http://schemas.microsoft.com/office/drawing/2014/main" id="{9BF78AC3-F061-4145-A432-3FB7391D0F0E}"/>
              </a:ext>
            </a:extLst>
          </p:cNvPr>
          <p:cNvSpPr>
            <a:spLocks noGrp="1"/>
          </p:cNvSpPr>
          <p:nvPr>
            <p:ph type="pic" sz="quarter" idx="12" hasCustomPrompt="1"/>
          </p:nvPr>
        </p:nvSpPr>
        <p:spPr>
          <a:xfrm>
            <a:off x="1514198" y="1378339"/>
            <a:ext cx="1674000" cy="1672263"/>
          </a:xfrm>
          <a:prstGeom prst="roundRect">
            <a:avLst>
              <a:gd name="adj" fmla="val 7157"/>
            </a:avLst>
          </a:prstGeom>
          <a:solidFill>
            <a:schemeClr val="accent2"/>
          </a:solidFill>
        </p:spPr>
        <p:txBody>
          <a:bodyPr>
            <a:normAutofit/>
          </a:bodyPr>
          <a:lstStyle>
            <a:lvl1pPr>
              <a:defRPr lang="nl-BE" sz="1600" b="1"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a:t>Klik op het pictogram om een witte afbeelding toe </a:t>
            </a:r>
            <a:r>
              <a:rPr lang="nl-NL" err="1"/>
              <a:t>tevoegen</a:t>
            </a:r>
            <a:r>
              <a:rPr lang="nl-NL"/>
              <a:t> (</a:t>
            </a:r>
            <a:r>
              <a:rPr lang="nl-NL" err="1"/>
              <a:t>png</a:t>
            </a:r>
            <a:r>
              <a:rPr lang="nl-NL"/>
              <a:t>)</a:t>
            </a:r>
            <a:endParaRPr lang="nl-BE"/>
          </a:p>
        </p:txBody>
      </p:sp>
      <p:sp>
        <p:nvSpPr>
          <p:cNvPr id="6" name="Tijdelijke aanduiding voor afbeelding 33">
            <a:extLst>
              <a:ext uri="{FF2B5EF4-FFF2-40B4-BE49-F238E27FC236}">
                <a16:creationId xmlns:a16="http://schemas.microsoft.com/office/drawing/2014/main" id="{AAA97E2B-5188-B740-8501-2BF96B4796A0}"/>
              </a:ext>
            </a:extLst>
          </p:cNvPr>
          <p:cNvSpPr>
            <a:spLocks noGrp="1"/>
          </p:cNvSpPr>
          <p:nvPr>
            <p:ph type="pic" sz="quarter" idx="18" hasCustomPrompt="1"/>
          </p:nvPr>
        </p:nvSpPr>
        <p:spPr>
          <a:xfrm>
            <a:off x="5253126" y="1378339"/>
            <a:ext cx="1674000" cy="1672263"/>
          </a:xfrm>
          <a:prstGeom prst="roundRect">
            <a:avLst>
              <a:gd name="adj" fmla="val 7157"/>
            </a:avLst>
          </a:prstGeom>
          <a:solidFill>
            <a:schemeClr val="accent2"/>
          </a:solidFill>
        </p:spPr>
        <p:txBody>
          <a:bodyPr>
            <a:normAutofit/>
          </a:bodyPr>
          <a:lstStyle>
            <a:lvl1pPr>
              <a:defRPr lang="nl-BE" sz="16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a:t>Klik op het pictogram om een witte afbeelding toe </a:t>
            </a:r>
            <a:r>
              <a:rPr lang="nl-NL" err="1"/>
              <a:t>tevoegen</a:t>
            </a:r>
            <a:r>
              <a:rPr lang="nl-NL"/>
              <a:t> (</a:t>
            </a:r>
            <a:r>
              <a:rPr lang="nl-NL" err="1"/>
              <a:t>png</a:t>
            </a:r>
            <a:r>
              <a:rPr lang="nl-NL"/>
              <a:t>)</a:t>
            </a:r>
            <a:endParaRPr lang="nl-BE"/>
          </a:p>
        </p:txBody>
      </p:sp>
      <p:sp>
        <p:nvSpPr>
          <p:cNvPr id="7" name="Tijdelijke aanduiding voor afbeelding 33">
            <a:extLst>
              <a:ext uri="{FF2B5EF4-FFF2-40B4-BE49-F238E27FC236}">
                <a16:creationId xmlns:a16="http://schemas.microsoft.com/office/drawing/2014/main" id="{6410F448-44B9-E245-8CA2-3AC4F6FCD9F3}"/>
              </a:ext>
            </a:extLst>
          </p:cNvPr>
          <p:cNvSpPr>
            <a:spLocks noGrp="1"/>
          </p:cNvSpPr>
          <p:nvPr>
            <p:ph type="pic" sz="quarter" idx="19" hasCustomPrompt="1"/>
          </p:nvPr>
        </p:nvSpPr>
        <p:spPr>
          <a:xfrm>
            <a:off x="9005909" y="1378339"/>
            <a:ext cx="1674000" cy="1672263"/>
          </a:xfrm>
          <a:prstGeom prst="roundRect">
            <a:avLst>
              <a:gd name="adj" fmla="val 7157"/>
            </a:avLst>
          </a:prstGeom>
          <a:solidFill>
            <a:schemeClr val="accent2"/>
          </a:solidFill>
        </p:spPr>
        <p:txBody>
          <a:bodyPr>
            <a:normAutofit/>
          </a:bodyPr>
          <a:lstStyle>
            <a:lvl1pPr>
              <a:defRPr lang="nl-BE" sz="16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a:t>Klik op het pictogram om een witte afbeelding toe </a:t>
            </a:r>
            <a:r>
              <a:rPr lang="nl-NL" err="1"/>
              <a:t>tevoegen</a:t>
            </a:r>
            <a:r>
              <a:rPr lang="nl-NL"/>
              <a:t> (</a:t>
            </a:r>
            <a:r>
              <a:rPr lang="nl-NL" err="1"/>
              <a:t>png</a:t>
            </a:r>
            <a:r>
              <a:rPr lang="nl-NL"/>
              <a:t>)</a:t>
            </a:r>
            <a:endParaRPr lang="nl-BE"/>
          </a:p>
        </p:txBody>
      </p:sp>
      <p:sp>
        <p:nvSpPr>
          <p:cNvPr id="8" name="Tijdelijke aanduiding voor tekst 3">
            <a:extLst>
              <a:ext uri="{FF2B5EF4-FFF2-40B4-BE49-F238E27FC236}">
                <a16:creationId xmlns:a16="http://schemas.microsoft.com/office/drawing/2014/main" id="{C9026212-289C-F34A-A4D7-E30D294D4195}"/>
              </a:ext>
            </a:extLst>
          </p:cNvPr>
          <p:cNvSpPr>
            <a:spLocks noGrp="1"/>
          </p:cNvSpPr>
          <p:nvPr>
            <p:ph type="body" sz="quarter" idx="22" hasCustomPrompt="1"/>
          </p:nvPr>
        </p:nvSpPr>
        <p:spPr>
          <a:xfrm>
            <a:off x="630810" y="3725749"/>
            <a:ext cx="3440776" cy="522288"/>
          </a:xfrm>
        </p:spPr>
        <p:txBody>
          <a:bodyPr lIns="0" tIns="0" rIns="0" bIns="0">
            <a:normAutofit/>
          </a:bodyPr>
          <a:lstStyle>
            <a:lvl1pPr algn="ctr">
              <a:defRPr sz="2200" b="1" i="0">
                <a:solidFill>
                  <a:schemeClr val="accent2"/>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10" name="Tijdelijke aanduiding voor inhoud 19">
            <a:extLst>
              <a:ext uri="{FF2B5EF4-FFF2-40B4-BE49-F238E27FC236}">
                <a16:creationId xmlns:a16="http://schemas.microsoft.com/office/drawing/2014/main" id="{BAE77478-3281-CE4C-A99F-3E6F4A49E17C}"/>
              </a:ext>
            </a:extLst>
          </p:cNvPr>
          <p:cNvSpPr>
            <a:spLocks noGrp="1"/>
          </p:cNvSpPr>
          <p:nvPr>
            <p:ph sz="quarter" idx="23" hasCustomPrompt="1"/>
          </p:nvPr>
        </p:nvSpPr>
        <p:spPr>
          <a:xfrm>
            <a:off x="8123177" y="4248037"/>
            <a:ext cx="3439464" cy="1989251"/>
          </a:xfrm>
        </p:spPr>
        <p:txBody>
          <a:bodyPr lIns="0" tIns="0" rIns="0" bIns="0"/>
          <a:lstStyle>
            <a:lvl1pPr algn="ctr">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a:t>Inhoud</a:t>
            </a:r>
            <a:endParaRPr lang="nl-BE"/>
          </a:p>
        </p:txBody>
      </p:sp>
      <p:sp>
        <p:nvSpPr>
          <p:cNvPr id="11" name="Tijdelijke aanduiding voor tekst 3">
            <a:extLst>
              <a:ext uri="{FF2B5EF4-FFF2-40B4-BE49-F238E27FC236}">
                <a16:creationId xmlns:a16="http://schemas.microsoft.com/office/drawing/2014/main" id="{642A680A-1625-824E-8281-465F0A135B3A}"/>
              </a:ext>
            </a:extLst>
          </p:cNvPr>
          <p:cNvSpPr>
            <a:spLocks noGrp="1"/>
          </p:cNvSpPr>
          <p:nvPr>
            <p:ph type="body" sz="quarter" idx="24" hasCustomPrompt="1"/>
          </p:nvPr>
        </p:nvSpPr>
        <p:spPr>
          <a:xfrm>
            <a:off x="8122521" y="3725750"/>
            <a:ext cx="3440776" cy="522288"/>
          </a:xfrm>
        </p:spPr>
        <p:txBody>
          <a:bodyPr lIns="0" tIns="0" rIns="0" bIns="0">
            <a:normAutofit/>
          </a:bodyPr>
          <a:lstStyle>
            <a:lvl1pPr algn="ctr">
              <a:defRPr sz="2200" b="1" i="0">
                <a:solidFill>
                  <a:schemeClr val="accent2"/>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12" name="Tijdelijke aanduiding voor inhoud 19">
            <a:extLst>
              <a:ext uri="{FF2B5EF4-FFF2-40B4-BE49-F238E27FC236}">
                <a16:creationId xmlns:a16="http://schemas.microsoft.com/office/drawing/2014/main" id="{050AED9D-9374-024A-95E7-51259149F7B6}"/>
              </a:ext>
            </a:extLst>
          </p:cNvPr>
          <p:cNvSpPr>
            <a:spLocks noGrp="1"/>
          </p:cNvSpPr>
          <p:nvPr>
            <p:ph sz="quarter" idx="25" hasCustomPrompt="1"/>
          </p:nvPr>
        </p:nvSpPr>
        <p:spPr>
          <a:xfrm>
            <a:off x="4370394" y="4226560"/>
            <a:ext cx="3439464" cy="1989251"/>
          </a:xfrm>
        </p:spPr>
        <p:txBody>
          <a:bodyPr lIns="0" tIns="0" rIns="0" bIns="0"/>
          <a:lstStyle>
            <a:lvl1pPr algn="ctr">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a:t>Inhoud</a:t>
            </a:r>
            <a:endParaRPr lang="nl-BE"/>
          </a:p>
        </p:txBody>
      </p:sp>
      <p:sp>
        <p:nvSpPr>
          <p:cNvPr id="13" name="Tijdelijke aanduiding voor tekst 3">
            <a:extLst>
              <a:ext uri="{FF2B5EF4-FFF2-40B4-BE49-F238E27FC236}">
                <a16:creationId xmlns:a16="http://schemas.microsoft.com/office/drawing/2014/main" id="{466E1215-57EE-734D-95D4-32CDFD6B77AE}"/>
              </a:ext>
            </a:extLst>
          </p:cNvPr>
          <p:cNvSpPr>
            <a:spLocks noGrp="1"/>
          </p:cNvSpPr>
          <p:nvPr>
            <p:ph type="body" sz="quarter" idx="26" hasCustomPrompt="1"/>
          </p:nvPr>
        </p:nvSpPr>
        <p:spPr>
          <a:xfrm>
            <a:off x="4369738" y="3704273"/>
            <a:ext cx="3440776" cy="522288"/>
          </a:xfrm>
        </p:spPr>
        <p:txBody>
          <a:bodyPr lIns="0" tIns="0" rIns="0" bIns="0">
            <a:normAutofit/>
          </a:bodyPr>
          <a:lstStyle>
            <a:lvl1pPr algn="ctr">
              <a:defRPr sz="2200" b="1" i="0">
                <a:solidFill>
                  <a:schemeClr val="accent2"/>
                </a:solidFill>
                <a:latin typeface="Calibri" panose="020F0502020204030204" pitchFamily="34" charset="0"/>
                <a:cs typeface="Calibri" panose="020F0502020204030204" pitchFamily="34" charset="0"/>
              </a:defRPr>
            </a:lvl1pPr>
          </a:lstStyle>
          <a:p>
            <a:r>
              <a:rPr lang="nl-NL"/>
              <a:t>Klik om stijl te bewerken</a:t>
            </a:r>
            <a:endParaRPr lang="nl-BE"/>
          </a:p>
        </p:txBody>
      </p:sp>
    </p:spTree>
    <p:extLst>
      <p:ext uri="{BB962C8B-B14F-4D97-AF65-F5344CB8AC3E}">
        <p14:creationId xmlns:p14="http://schemas.microsoft.com/office/powerpoint/2010/main" val="167923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Antwerpen_6pictogramm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A64A23-42F4-0341-A372-ED0B454B6701}"/>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endParaRPr>
          </a:p>
        </p:txBody>
      </p:sp>
      <p:sp>
        <p:nvSpPr>
          <p:cNvPr id="4" name="Tijdelijke aanduiding voor inhoud 19">
            <a:extLst>
              <a:ext uri="{FF2B5EF4-FFF2-40B4-BE49-F238E27FC236}">
                <a16:creationId xmlns:a16="http://schemas.microsoft.com/office/drawing/2014/main" id="{A56CA53A-2F47-F94E-BBC9-739AF3FD799B}"/>
              </a:ext>
            </a:extLst>
          </p:cNvPr>
          <p:cNvSpPr>
            <a:spLocks noGrp="1"/>
          </p:cNvSpPr>
          <p:nvPr>
            <p:ph sz="quarter" idx="11" hasCustomPrompt="1"/>
          </p:nvPr>
        </p:nvSpPr>
        <p:spPr>
          <a:xfrm>
            <a:off x="1339266" y="2133247"/>
            <a:ext cx="2406350" cy="1404432"/>
          </a:xfrm>
        </p:spPr>
        <p:txBody>
          <a:bodyPr lIns="0" tIns="0" rIns="0" bIns="0"/>
          <a:lstStyle>
            <a:lvl1pPr algn="l">
              <a:defRPr sz="1600" b="0" i="0">
                <a:latin typeface="Calibri Light" panose="020F0302020204030204" pitchFamily="34" charset="0"/>
                <a:cs typeface="Calibri Light" panose="020F0302020204030204" pitchFamily="34" charset="0"/>
              </a:defRPr>
            </a:lvl1pPr>
          </a:lstStyle>
          <a:p>
            <a:r>
              <a:rPr lang="nl-NL"/>
              <a:t>Inhoud</a:t>
            </a:r>
            <a:endParaRPr lang="nl-BE"/>
          </a:p>
        </p:txBody>
      </p:sp>
      <p:sp>
        <p:nvSpPr>
          <p:cNvPr id="5" name="Tijdelijke aanduiding voor afbeelding 33">
            <a:extLst>
              <a:ext uri="{FF2B5EF4-FFF2-40B4-BE49-F238E27FC236}">
                <a16:creationId xmlns:a16="http://schemas.microsoft.com/office/drawing/2014/main" id="{19D3F277-1732-274A-BDAC-F3BB5EB73340}"/>
              </a:ext>
            </a:extLst>
          </p:cNvPr>
          <p:cNvSpPr>
            <a:spLocks noGrp="1"/>
          </p:cNvSpPr>
          <p:nvPr>
            <p:ph type="pic" sz="quarter" idx="12" hasCustomPrompt="1"/>
          </p:nvPr>
        </p:nvSpPr>
        <p:spPr>
          <a:xfrm>
            <a:off x="630664" y="1389094"/>
            <a:ext cx="467313" cy="466828"/>
          </a:xfrm>
          <a:prstGeom prst="roundRect">
            <a:avLst>
              <a:gd name="adj" fmla="val 7157"/>
            </a:avLst>
          </a:prstGeom>
          <a:solidFill>
            <a:schemeClr val="accent2"/>
          </a:solidFill>
        </p:spPr>
        <p:txBody>
          <a:bodyPr>
            <a:normAutofit/>
          </a:bodyPr>
          <a:lstStyle>
            <a:lvl1pPr>
              <a:defRPr sz="800" b="0" i="0">
                <a:solidFill>
                  <a:schemeClr val="bg1"/>
                </a:solidFill>
                <a:latin typeface="Calibri Light" panose="020F0302020204030204" pitchFamily="34" charset="0"/>
                <a:cs typeface="Calibri Light" panose="020F0302020204030204" pitchFamily="34" charset="0"/>
              </a:defRPr>
            </a:lvl1pPr>
          </a:lstStyle>
          <a:p>
            <a:r>
              <a:rPr lang="nl-NL"/>
              <a:t>Klik op het pictogram om een witte afbeelding toe </a:t>
            </a:r>
            <a:r>
              <a:rPr lang="nl-NL" err="1"/>
              <a:t>tevoegen</a:t>
            </a:r>
            <a:r>
              <a:rPr lang="nl-NL"/>
              <a:t> (</a:t>
            </a:r>
            <a:r>
              <a:rPr lang="nl-NL" err="1"/>
              <a:t>png</a:t>
            </a:r>
            <a:r>
              <a:rPr lang="nl-NL"/>
              <a:t>)</a:t>
            </a:r>
            <a:endParaRPr lang="nl-BE"/>
          </a:p>
        </p:txBody>
      </p:sp>
      <p:sp>
        <p:nvSpPr>
          <p:cNvPr id="6" name="Tijdelijke aanduiding voor inhoud 19">
            <a:extLst>
              <a:ext uri="{FF2B5EF4-FFF2-40B4-BE49-F238E27FC236}">
                <a16:creationId xmlns:a16="http://schemas.microsoft.com/office/drawing/2014/main" id="{9D9A0FC3-0D38-0441-BB3C-75F8A95AF946}"/>
              </a:ext>
            </a:extLst>
          </p:cNvPr>
          <p:cNvSpPr>
            <a:spLocks noGrp="1"/>
          </p:cNvSpPr>
          <p:nvPr>
            <p:ph sz="quarter" idx="14" hasCustomPrompt="1"/>
          </p:nvPr>
        </p:nvSpPr>
        <p:spPr>
          <a:xfrm>
            <a:off x="5070977" y="2133247"/>
            <a:ext cx="2406350" cy="1404432"/>
          </a:xfrm>
        </p:spPr>
        <p:txBody>
          <a:bodyPr lIns="0" tIns="0" rIns="0" bIns="0"/>
          <a:lstStyle>
            <a:lvl1pPr algn="l">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a:t>Inhoud</a:t>
            </a:r>
            <a:endParaRPr lang="nl-BE"/>
          </a:p>
        </p:txBody>
      </p:sp>
      <p:sp>
        <p:nvSpPr>
          <p:cNvPr id="7" name="Tijdelijke aanduiding voor afbeelding 33">
            <a:extLst>
              <a:ext uri="{FF2B5EF4-FFF2-40B4-BE49-F238E27FC236}">
                <a16:creationId xmlns:a16="http://schemas.microsoft.com/office/drawing/2014/main" id="{C73DE83C-1825-BF4A-A473-AF62420F8C69}"/>
              </a:ext>
            </a:extLst>
          </p:cNvPr>
          <p:cNvSpPr>
            <a:spLocks noGrp="1"/>
          </p:cNvSpPr>
          <p:nvPr>
            <p:ph type="pic" sz="quarter" idx="15" hasCustomPrompt="1"/>
          </p:nvPr>
        </p:nvSpPr>
        <p:spPr>
          <a:xfrm>
            <a:off x="4410221" y="1389094"/>
            <a:ext cx="467313" cy="466828"/>
          </a:xfrm>
          <a:prstGeom prst="roundRect">
            <a:avLst>
              <a:gd name="adj" fmla="val 7157"/>
            </a:avLst>
          </a:prstGeom>
          <a:solidFill>
            <a:schemeClr val="accent2"/>
          </a:solidFill>
        </p:spPr>
        <p:txBody>
          <a:bodyPr>
            <a:normAutofit/>
          </a:bodyPr>
          <a:lstStyle>
            <a:lvl1pPr>
              <a:defRPr lang="nl-BE" sz="8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a:t>Klik op het pictogram om een witte afbeelding toe </a:t>
            </a:r>
            <a:r>
              <a:rPr lang="nl-NL" err="1"/>
              <a:t>tevoegen</a:t>
            </a:r>
            <a:r>
              <a:rPr lang="nl-NL"/>
              <a:t> (</a:t>
            </a:r>
            <a:r>
              <a:rPr lang="nl-NL" err="1"/>
              <a:t>png</a:t>
            </a:r>
            <a:r>
              <a:rPr lang="nl-NL"/>
              <a:t>)</a:t>
            </a:r>
            <a:endParaRPr lang="nl-BE"/>
          </a:p>
        </p:txBody>
      </p:sp>
      <p:sp>
        <p:nvSpPr>
          <p:cNvPr id="8" name="Tijdelijke aanduiding voor inhoud 19">
            <a:extLst>
              <a:ext uri="{FF2B5EF4-FFF2-40B4-BE49-F238E27FC236}">
                <a16:creationId xmlns:a16="http://schemas.microsoft.com/office/drawing/2014/main" id="{2045FFF3-F25B-614B-A526-AC100D6B9B02}"/>
              </a:ext>
            </a:extLst>
          </p:cNvPr>
          <p:cNvSpPr>
            <a:spLocks noGrp="1"/>
          </p:cNvSpPr>
          <p:nvPr>
            <p:ph sz="quarter" idx="16" hasCustomPrompt="1"/>
          </p:nvPr>
        </p:nvSpPr>
        <p:spPr>
          <a:xfrm>
            <a:off x="8815080" y="2133247"/>
            <a:ext cx="2406350" cy="1404432"/>
          </a:xfrm>
        </p:spPr>
        <p:txBody>
          <a:bodyPr lIns="0" tIns="0" rIns="0" bIns="0"/>
          <a:lstStyle>
            <a:lvl1pPr algn="l">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a:t>Inhoud</a:t>
            </a:r>
            <a:endParaRPr lang="nl-BE"/>
          </a:p>
        </p:txBody>
      </p:sp>
      <p:sp>
        <p:nvSpPr>
          <p:cNvPr id="9" name="Tijdelijke aanduiding voor afbeelding 33">
            <a:extLst>
              <a:ext uri="{FF2B5EF4-FFF2-40B4-BE49-F238E27FC236}">
                <a16:creationId xmlns:a16="http://schemas.microsoft.com/office/drawing/2014/main" id="{64A41B62-3349-A641-9E85-33C3E278DD4F}"/>
              </a:ext>
            </a:extLst>
          </p:cNvPr>
          <p:cNvSpPr>
            <a:spLocks noGrp="1"/>
          </p:cNvSpPr>
          <p:nvPr>
            <p:ph type="pic" sz="quarter" idx="17" hasCustomPrompt="1"/>
          </p:nvPr>
        </p:nvSpPr>
        <p:spPr>
          <a:xfrm>
            <a:off x="8141330" y="1389094"/>
            <a:ext cx="467313" cy="466828"/>
          </a:xfrm>
          <a:prstGeom prst="roundRect">
            <a:avLst>
              <a:gd name="adj" fmla="val 7157"/>
            </a:avLst>
          </a:prstGeom>
          <a:solidFill>
            <a:schemeClr val="accent2"/>
          </a:solidFill>
        </p:spPr>
        <p:txBody>
          <a:bodyPr>
            <a:normAutofit/>
          </a:bodyPr>
          <a:lstStyle>
            <a:lvl1pPr>
              <a:defRPr lang="nl-BE" sz="8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a:t>Klik op het pictogram om een witte afbeelding toe </a:t>
            </a:r>
            <a:r>
              <a:rPr lang="nl-NL" err="1"/>
              <a:t>tevoegen</a:t>
            </a:r>
            <a:r>
              <a:rPr lang="nl-NL"/>
              <a:t> (</a:t>
            </a:r>
            <a:r>
              <a:rPr lang="nl-NL" err="1"/>
              <a:t>png</a:t>
            </a:r>
            <a:r>
              <a:rPr lang="nl-NL"/>
              <a:t>)</a:t>
            </a:r>
            <a:endParaRPr lang="nl-BE"/>
          </a:p>
        </p:txBody>
      </p:sp>
      <p:sp>
        <p:nvSpPr>
          <p:cNvPr id="10" name="Tijdelijke aanduiding voor inhoud 2">
            <a:extLst>
              <a:ext uri="{FF2B5EF4-FFF2-40B4-BE49-F238E27FC236}">
                <a16:creationId xmlns:a16="http://schemas.microsoft.com/office/drawing/2014/main" id="{88F6B30C-94E8-264F-86F5-31D0E47D7244}"/>
              </a:ext>
            </a:extLst>
          </p:cNvPr>
          <p:cNvSpPr>
            <a:spLocks noGrp="1"/>
          </p:cNvSpPr>
          <p:nvPr>
            <p:ph sz="quarter" idx="24" hasCustomPrompt="1"/>
          </p:nvPr>
        </p:nvSpPr>
        <p:spPr>
          <a:xfrm>
            <a:off x="5058585" y="1411391"/>
            <a:ext cx="2418742" cy="563562"/>
          </a:xfrm>
        </p:spPr>
        <p:txBody>
          <a:bodyPr lIns="0" tIns="0" rIns="0" bIns="0">
            <a:noAutofit/>
          </a:bodyPr>
          <a:lstStyle>
            <a:lvl1pPr>
              <a:defRPr sz="2200" b="1" i="0">
                <a:solidFill>
                  <a:schemeClr val="accent2"/>
                </a:solidFill>
                <a:latin typeface="Calibri" panose="020F0502020204030204" pitchFamily="34" charset="0"/>
                <a:cs typeface="Calibri" panose="020F0502020204030204" pitchFamily="34" charset="0"/>
              </a:defRPr>
            </a:lvl1pPr>
          </a:lstStyle>
          <a:p>
            <a:r>
              <a:rPr lang="nl-BE"/>
              <a:t>Project titel</a:t>
            </a:r>
          </a:p>
        </p:txBody>
      </p:sp>
      <p:sp>
        <p:nvSpPr>
          <p:cNvPr id="11" name="Tijdelijke aanduiding voor inhoud 2">
            <a:extLst>
              <a:ext uri="{FF2B5EF4-FFF2-40B4-BE49-F238E27FC236}">
                <a16:creationId xmlns:a16="http://schemas.microsoft.com/office/drawing/2014/main" id="{261850B4-D4F1-234A-9F22-195572228DA4}"/>
              </a:ext>
            </a:extLst>
          </p:cNvPr>
          <p:cNvSpPr>
            <a:spLocks noGrp="1"/>
          </p:cNvSpPr>
          <p:nvPr>
            <p:ph sz="quarter" idx="25" hasCustomPrompt="1"/>
          </p:nvPr>
        </p:nvSpPr>
        <p:spPr>
          <a:xfrm>
            <a:off x="8802688" y="1411391"/>
            <a:ext cx="2418742" cy="563562"/>
          </a:xfrm>
        </p:spPr>
        <p:txBody>
          <a:bodyPr lIns="0" tIns="0" rIns="0" bIns="0">
            <a:noAutofit/>
          </a:bodyPr>
          <a:lstStyle>
            <a:lvl1pPr>
              <a:defRPr lang="nl-BE" sz="2200" b="1" i="0" kern="1200" dirty="0">
                <a:solidFill>
                  <a:schemeClr val="accent2"/>
                </a:solidFill>
                <a:latin typeface="Calibri" panose="020F0502020204030204" pitchFamily="34" charset="0"/>
                <a:ea typeface="Verdana" charset="0"/>
                <a:cs typeface="Calibri" panose="020F0502020204030204" pitchFamily="34" charset="0"/>
              </a:defRPr>
            </a:lvl1pPr>
          </a:lstStyle>
          <a:p>
            <a:r>
              <a:rPr lang="nl-BE"/>
              <a:t>Project titel</a:t>
            </a:r>
          </a:p>
        </p:txBody>
      </p:sp>
      <p:sp>
        <p:nvSpPr>
          <p:cNvPr id="12" name="Tijdelijke aanduiding voor inhoud 2">
            <a:extLst>
              <a:ext uri="{FF2B5EF4-FFF2-40B4-BE49-F238E27FC236}">
                <a16:creationId xmlns:a16="http://schemas.microsoft.com/office/drawing/2014/main" id="{DCDD9BD6-DB58-C84C-BD3C-F9652F4D492B}"/>
              </a:ext>
            </a:extLst>
          </p:cNvPr>
          <p:cNvSpPr>
            <a:spLocks noGrp="1"/>
          </p:cNvSpPr>
          <p:nvPr>
            <p:ph sz="quarter" idx="26" hasCustomPrompt="1"/>
          </p:nvPr>
        </p:nvSpPr>
        <p:spPr>
          <a:xfrm>
            <a:off x="1326874" y="1411391"/>
            <a:ext cx="2418742" cy="563562"/>
          </a:xfrm>
        </p:spPr>
        <p:txBody>
          <a:bodyPr lIns="0" tIns="0" rIns="0" bIns="0">
            <a:noAutofit/>
          </a:bodyPr>
          <a:lstStyle>
            <a:lvl1pPr>
              <a:defRPr sz="2200" b="1" i="0">
                <a:solidFill>
                  <a:schemeClr val="accent2"/>
                </a:solidFill>
                <a:latin typeface="Calibri" panose="020F0502020204030204" pitchFamily="34" charset="0"/>
                <a:cs typeface="Calibri" panose="020F0502020204030204" pitchFamily="34" charset="0"/>
              </a:defRPr>
            </a:lvl1pPr>
          </a:lstStyle>
          <a:p>
            <a:r>
              <a:rPr lang="nl-BE"/>
              <a:t>Project titel</a:t>
            </a:r>
          </a:p>
        </p:txBody>
      </p:sp>
      <p:sp>
        <p:nvSpPr>
          <p:cNvPr id="14" name="Tijdelijke aanduiding voor inhoud 19">
            <a:extLst>
              <a:ext uri="{FF2B5EF4-FFF2-40B4-BE49-F238E27FC236}">
                <a16:creationId xmlns:a16="http://schemas.microsoft.com/office/drawing/2014/main" id="{0385125A-3379-2746-BD83-583F817C5CC6}"/>
              </a:ext>
            </a:extLst>
          </p:cNvPr>
          <p:cNvSpPr>
            <a:spLocks noGrp="1"/>
          </p:cNvSpPr>
          <p:nvPr>
            <p:ph sz="quarter" idx="27" hasCustomPrompt="1"/>
          </p:nvPr>
        </p:nvSpPr>
        <p:spPr>
          <a:xfrm>
            <a:off x="1339266" y="4585989"/>
            <a:ext cx="2406350" cy="1404432"/>
          </a:xfrm>
        </p:spPr>
        <p:txBody>
          <a:bodyPr lIns="0" tIns="0" rIns="0" bIns="0"/>
          <a:lstStyle>
            <a:lvl1pPr algn="l">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a:t>Inhoud</a:t>
            </a:r>
            <a:endParaRPr lang="nl-BE"/>
          </a:p>
        </p:txBody>
      </p:sp>
      <p:sp>
        <p:nvSpPr>
          <p:cNvPr id="15" name="Tijdelijke aanduiding voor afbeelding 33">
            <a:extLst>
              <a:ext uri="{FF2B5EF4-FFF2-40B4-BE49-F238E27FC236}">
                <a16:creationId xmlns:a16="http://schemas.microsoft.com/office/drawing/2014/main" id="{965879DE-F296-964E-A952-9184C5050EF5}"/>
              </a:ext>
            </a:extLst>
          </p:cNvPr>
          <p:cNvSpPr>
            <a:spLocks noGrp="1"/>
          </p:cNvSpPr>
          <p:nvPr>
            <p:ph type="pic" sz="quarter" idx="28" hasCustomPrompt="1"/>
          </p:nvPr>
        </p:nvSpPr>
        <p:spPr>
          <a:xfrm>
            <a:off x="630664" y="3841836"/>
            <a:ext cx="467313" cy="466828"/>
          </a:xfrm>
          <a:prstGeom prst="roundRect">
            <a:avLst>
              <a:gd name="adj" fmla="val 7157"/>
            </a:avLst>
          </a:prstGeom>
          <a:solidFill>
            <a:schemeClr val="accent2"/>
          </a:solidFill>
        </p:spPr>
        <p:txBody>
          <a:bodyPr>
            <a:normAutofit/>
          </a:bodyPr>
          <a:lstStyle>
            <a:lvl1pPr>
              <a:defRPr lang="nl-BE" sz="8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a:t>Klik op het pictogram om een witte afbeelding toe </a:t>
            </a:r>
            <a:r>
              <a:rPr lang="nl-NL" err="1"/>
              <a:t>tevoegen</a:t>
            </a:r>
            <a:r>
              <a:rPr lang="nl-NL"/>
              <a:t> (</a:t>
            </a:r>
            <a:r>
              <a:rPr lang="nl-NL" err="1"/>
              <a:t>png</a:t>
            </a:r>
            <a:r>
              <a:rPr lang="nl-NL"/>
              <a:t>)</a:t>
            </a:r>
            <a:endParaRPr lang="nl-BE"/>
          </a:p>
        </p:txBody>
      </p:sp>
      <p:sp>
        <p:nvSpPr>
          <p:cNvPr id="16" name="Tijdelijke aanduiding voor inhoud 19">
            <a:extLst>
              <a:ext uri="{FF2B5EF4-FFF2-40B4-BE49-F238E27FC236}">
                <a16:creationId xmlns:a16="http://schemas.microsoft.com/office/drawing/2014/main" id="{2459C232-5B0E-134D-B9C4-9B40E0751E2B}"/>
              </a:ext>
            </a:extLst>
          </p:cNvPr>
          <p:cNvSpPr>
            <a:spLocks noGrp="1"/>
          </p:cNvSpPr>
          <p:nvPr>
            <p:ph sz="quarter" idx="29" hasCustomPrompt="1"/>
          </p:nvPr>
        </p:nvSpPr>
        <p:spPr>
          <a:xfrm>
            <a:off x="5070977" y="4585989"/>
            <a:ext cx="2406350" cy="1404432"/>
          </a:xfrm>
        </p:spPr>
        <p:txBody>
          <a:bodyPr lIns="0" tIns="0" rIns="0" bIns="0"/>
          <a:lstStyle>
            <a:lvl1pPr algn="l">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a:t>Inhoud</a:t>
            </a:r>
            <a:endParaRPr lang="nl-BE"/>
          </a:p>
        </p:txBody>
      </p:sp>
      <p:sp>
        <p:nvSpPr>
          <p:cNvPr id="17" name="Tijdelijke aanduiding voor afbeelding 33">
            <a:extLst>
              <a:ext uri="{FF2B5EF4-FFF2-40B4-BE49-F238E27FC236}">
                <a16:creationId xmlns:a16="http://schemas.microsoft.com/office/drawing/2014/main" id="{D15EA347-33D1-EE4E-9464-3CF0EAE3CC0B}"/>
              </a:ext>
            </a:extLst>
          </p:cNvPr>
          <p:cNvSpPr>
            <a:spLocks noGrp="1"/>
          </p:cNvSpPr>
          <p:nvPr>
            <p:ph type="pic" sz="quarter" idx="30" hasCustomPrompt="1"/>
          </p:nvPr>
        </p:nvSpPr>
        <p:spPr>
          <a:xfrm>
            <a:off x="4410221" y="3841836"/>
            <a:ext cx="467313" cy="466828"/>
          </a:xfrm>
          <a:prstGeom prst="roundRect">
            <a:avLst>
              <a:gd name="adj" fmla="val 7157"/>
            </a:avLst>
          </a:prstGeom>
          <a:solidFill>
            <a:schemeClr val="accent2"/>
          </a:solidFill>
        </p:spPr>
        <p:txBody>
          <a:bodyPr>
            <a:normAutofit/>
          </a:bodyPr>
          <a:lstStyle>
            <a:lvl1pPr>
              <a:defRPr lang="nl-BE" sz="8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a:t>Klik op het pictogram om een witte afbeelding toe </a:t>
            </a:r>
            <a:r>
              <a:rPr lang="nl-NL" err="1"/>
              <a:t>tevoegen</a:t>
            </a:r>
            <a:r>
              <a:rPr lang="nl-NL"/>
              <a:t> (</a:t>
            </a:r>
            <a:r>
              <a:rPr lang="nl-NL" err="1"/>
              <a:t>png</a:t>
            </a:r>
            <a:r>
              <a:rPr lang="nl-NL"/>
              <a:t>)</a:t>
            </a:r>
            <a:endParaRPr lang="nl-BE"/>
          </a:p>
        </p:txBody>
      </p:sp>
      <p:sp>
        <p:nvSpPr>
          <p:cNvPr id="18" name="Tijdelijke aanduiding voor inhoud 19">
            <a:extLst>
              <a:ext uri="{FF2B5EF4-FFF2-40B4-BE49-F238E27FC236}">
                <a16:creationId xmlns:a16="http://schemas.microsoft.com/office/drawing/2014/main" id="{FA64A415-5531-2B4D-907A-7C688388BF90}"/>
              </a:ext>
            </a:extLst>
          </p:cNvPr>
          <p:cNvSpPr>
            <a:spLocks noGrp="1"/>
          </p:cNvSpPr>
          <p:nvPr>
            <p:ph sz="quarter" idx="31" hasCustomPrompt="1"/>
          </p:nvPr>
        </p:nvSpPr>
        <p:spPr>
          <a:xfrm>
            <a:off x="8815080" y="4585989"/>
            <a:ext cx="2406350" cy="1404432"/>
          </a:xfrm>
        </p:spPr>
        <p:txBody>
          <a:bodyPr lIns="0" tIns="0" rIns="0" bIns="0"/>
          <a:lstStyle>
            <a:lvl1pPr algn="l">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a:t>Inhoud</a:t>
            </a:r>
            <a:endParaRPr lang="nl-BE"/>
          </a:p>
        </p:txBody>
      </p:sp>
      <p:sp>
        <p:nvSpPr>
          <p:cNvPr id="19" name="Tijdelijke aanduiding voor afbeelding 33">
            <a:extLst>
              <a:ext uri="{FF2B5EF4-FFF2-40B4-BE49-F238E27FC236}">
                <a16:creationId xmlns:a16="http://schemas.microsoft.com/office/drawing/2014/main" id="{4EC1974C-2EB3-274B-A88C-617CC7414E5A}"/>
              </a:ext>
            </a:extLst>
          </p:cNvPr>
          <p:cNvSpPr>
            <a:spLocks noGrp="1"/>
          </p:cNvSpPr>
          <p:nvPr>
            <p:ph type="pic" sz="quarter" idx="32" hasCustomPrompt="1"/>
          </p:nvPr>
        </p:nvSpPr>
        <p:spPr>
          <a:xfrm>
            <a:off x="8141330" y="3841836"/>
            <a:ext cx="467313" cy="466828"/>
          </a:xfrm>
          <a:prstGeom prst="roundRect">
            <a:avLst>
              <a:gd name="adj" fmla="val 7157"/>
            </a:avLst>
          </a:prstGeom>
          <a:solidFill>
            <a:schemeClr val="accent2"/>
          </a:solidFill>
        </p:spPr>
        <p:txBody>
          <a:bodyPr>
            <a:normAutofit/>
          </a:bodyPr>
          <a:lstStyle>
            <a:lvl1pPr>
              <a:defRPr lang="nl-BE" sz="8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a:t>Klik op het pictogram om een witte afbeelding toe </a:t>
            </a:r>
            <a:r>
              <a:rPr lang="nl-NL" err="1"/>
              <a:t>tevoegen</a:t>
            </a:r>
            <a:r>
              <a:rPr lang="nl-NL"/>
              <a:t> (</a:t>
            </a:r>
            <a:r>
              <a:rPr lang="nl-NL" err="1"/>
              <a:t>png</a:t>
            </a:r>
            <a:r>
              <a:rPr lang="nl-NL"/>
              <a:t>)</a:t>
            </a:r>
            <a:endParaRPr lang="nl-BE"/>
          </a:p>
        </p:txBody>
      </p:sp>
      <p:sp>
        <p:nvSpPr>
          <p:cNvPr id="20" name="Tijdelijke aanduiding voor inhoud 2">
            <a:extLst>
              <a:ext uri="{FF2B5EF4-FFF2-40B4-BE49-F238E27FC236}">
                <a16:creationId xmlns:a16="http://schemas.microsoft.com/office/drawing/2014/main" id="{330314A6-BF29-EC42-BF75-622C5286D534}"/>
              </a:ext>
            </a:extLst>
          </p:cNvPr>
          <p:cNvSpPr>
            <a:spLocks noGrp="1"/>
          </p:cNvSpPr>
          <p:nvPr>
            <p:ph sz="quarter" idx="33" hasCustomPrompt="1"/>
          </p:nvPr>
        </p:nvSpPr>
        <p:spPr>
          <a:xfrm>
            <a:off x="5058585" y="3864133"/>
            <a:ext cx="2418742" cy="563562"/>
          </a:xfrm>
        </p:spPr>
        <p:txBody>
          <a:bodyPr lIns="0" tIns="0" rIns="0" bIns="0">
            <a:noAutofit/>
          </a:bodyPr>
          <a:lstStyle>
            <a:lvl1pPr>
              <a:defRPr lang="nl-BE" sz="2200" b="1" i="0" kern="1200" dirty="0">
                <a:solidFill>
                  <a:schemeClr val="accent2"/>
                </a:solidFill>
                <a:latin typeface="Calibri" panose="020F0502020204030204" pitchFamily="34" charset="0"/>
                <a:ea typeface="Verdana" charset="0"/>
                <a:cs typeface="Calibri" panose="020F0502020204030204" pitchFamily="34" charset="0"/>
              </a:defRPr>
            </a:lvl1pPr>
          </a:lstStyle>
          <a:p>
            <a:r>
              <a:rPr lang="nl-BE"/>
              <a:t>Project titel</a:t>
            </a:r>
          </a:p>
        </p:txBody>
      </p:sp>
      <p:sp>
        <p:nvSpPr>
          <p:cNvPr id="21" name="Tijdelijke aanduiding voor inhoud 2">
            <a:extLst>
              <a:ext uri="{FF2B5EF4-FFF2-40B4-BE49-F238E27FC236}">
                <a16:creationId xmlns:a16="http://schemas.microsoft.com/office/drawing/2014/main" id="{D6D76FCC-D508-DD4F-BB82-48A5BCC54578}"/>
              </a:ext>
            </a:extLst>
          </p:cNvPr>
          <p:cNvSpPr>
            <a:spLocks noGrp="1"/>
          </p:cNvSpPr>
          <p:nvPr>
            <p:ph sz="quarter" idx="34" hasCustomPrompt="1"/>
          </p:nvPr>
        </p:nvSpPr>
        <p:spPr>
          <a:xfrm>
            <a:off x="8802688" y="3864133"/>
            <a:ext cx="2418742" cy="563562"/>
          </a:xfrm>
        </p:spPr>
        <p:txBody>
          <a:bodyPr lIns="0" tIns="0" rIns="0" bIns="0">
            <a:noAutofit/>
          </a:bodyPr>
          <a:lstStyle>
            <a:lvl1pPr>
              <a:defRPr lang="nl-BE" sz="2200" b="1" i="0" kern="1200" dirty="0">
                <a:solidFill>
                  <a:schemeClr val="accent2"/>
                </a:solidFill>
                <a:latin typeface="Calibri" panose="020F0502020204030204" pitchFamily="34" charset="0"/>
                <a:ea typeface="Verdana" charset="0"/>
                <a:cs typeface="Calibri" panose="020F0502020204030204" pitchFamily="34" charset="0"/>
              </a:defRPr>
            </a:lvl1pPr>
          </a:lstStyle>
          <a:p>
            <a:r>
              <a:rPr lang="nl-BE"/>
              <a:t>Project titel</a:t>
            </a:r>
          </a:p>
        </p:txBody>
      </p:sp>
      <p:sp>
        <p:nvSpPr>
          <p:cNvPr id="22" name="Tijdelijke aanduiding voor inhoud 2">
            <a:extLst>
              <a:ext uri="{FF2B5EF4-FFF2-40B4-BE49-F238E27FC236}">
                <a16:creationId xmlns:a16="http://schemas.microsoft.com/office/drawing/2014/main" id="{125E4E80-E44F-EA4F-8054-6AB42A8470B4}"/>
              </a:ext>
            </a:extLst>
          </p:cNvPr>
          <p:cNvSpPr>
            <a:spLocks noGrp="1"/>
          </p:cNvSpPr>
          <p:nvPr>
            <p:ph sz="quarter" idx="35" hasCustomPrompt="1"/>
          </p:nvPr>
        </p:nvSpPr>
        <p:spPr>
          <a:xfrm>
            <a:off x="1326874" y="3864133"/>
            <a:ext cx="2418742" cy="563562"/>
          </a:xfrm>
        </p:spPr>
        <p:txBody>
          <a:bodyPr lIns="0" tIns="0" rIns="0" bIns="0">
            <a:noAutofit/>
          </a:bodyPr>
          <a:lstStyle>
            <a:lvl1pPr>
              <a:defRPr lang="nl-BE" sz="2200" b="1" i="0" kern="1200" dirty="0">
                <a:solidFill>
                  <a:schemeClr val="accent2"/>
                </a:solidFill>
                <a:latin typeface="Calibri" panose="020F0502020204030204" pitchFamily="34" charset="0"/>
                <a:ea typeface="Verdana" charset="0"/>
                <a:cs typeface="Calibri" panose="020F0502020204030204" pitchFamily="34" charset="0"/>
              </a:defRPr>
            </a:lvl1pPr>
          </a:lstStyle>
          <a:p>
            <a:r>
              <a:rPr lang="nl-BE"/>
              <a:t>Project titel</a:t>
            </a:r>
          </a:p>
        </p:txBody>
      </p:sp>
    </p:spTree>
    <p:extLst>
      <p:ext uri="{BB962C8B-B14F-4D97-AF65-F5344CB8AC3E}">
        <p14:creationId xmlns:p14="http://schemas.microsoft.com/office/powerpoint/2010/main" val="4149166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Antwerpen-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06A4-C8C0-BA4F-A09B-9014BCE49913}"/>
              </a:ext>
            </a:extLst>
          </p:cNvPr>
          <p:cNvSpPr>
            <a:spLocks noGrp="1"/>
          </p:cNvSpPr>
          <p:nvPr>
            <p:ph type="title" hasCustomPrompt="1"/>
          </p:nvPr>
        </p:nvSpPr>
        <p:spPr/>
        <p:txBody>
          <a:bodyPr/>
          <a:lstStyle>
            <a:lvl1pPr>
              <a:defRPr b="1" i="0">
                <a:latin typeface="Calibri" panose="020F0502020204030204" pitchFamily="34" charset="0"/>
                <a:cs typeface="Calibri" panose="020F0502020204030204" pitchFamily="34" charset="0"/>
              </a:defRPr>
            </a:lvl1pPr>
          </a:lstStyle>
          <a:p>
            <a:r>
              <a:rPr lang="en-GB" err="1"/>
              <a:t>Klik</a:t>
            </a:r>
            <a:r>
              <a:rPr lang="en-GB"/>
              <a:t> om de </a:t>
            </a:r>
            <a:r>
              <a:rPr lang="en-GB" err="1"/>
              <a:t>stijl</a:t>
            </a:r>
            <a:r>
              <a:rPr lang="en-GB"/>
              <a:t> van de </a:t>
            </a:r>
            <a:r>
              <a:rPr lang="en-GB" err="1"/>
              <a:t>mastertitel</a:t>
            </a:r>
            <a:r>
              <a:rPr lang="en-GB"/>
              <a:t> </a:t>
            </a:r>
            <a:r>
              <a:rPr lang="en-GB" err="1"/>
              <a:t>te</a:t>
            </a:r>
            <a:r>
              <a:rPr lang="en-GB"/>
              <a:t> </a:t>
            </a:r>
            <a:r>
              <a:rPr lang="en-GB" err="1"/>
              <a:t>bewerken</a:t>
            </a:r>
            <a:endParaRPr lang="en-BE"/>
          </a:p>
        </p:txBody>
      </p:sp>
      <p:sp>
        <p:nvSpPr>
          <p:cNvPr id="3" name="Slide Number Placeholder 2">
            <a:extLst>
              <a:ext uri="{FF2B5EF4-FFF2-40B4-BE49-F238E27FC236}">
                <a16:creationId xmlns:a16="http://schemas.microsoft.com/office/drawing/2014/main" id="{1876E971-EE47-7745-ACA8-1DEF0415F3DA}"/>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endParaRPr>
          </a:p>
        </p:txBody>
      </p:sp>
      <p:sp>
        <p:nvSpPr>
          <p:cNvPr id="4" name="Tijdelijke aanduiding voor grafiek 4">
            <a:extLst>
              <a:ext uri="{FF2B5EF4-FFF2-40B4-BE49-F238E27FC236}">
                <a16:creationId xmlns:a16="http://schemas.microsoft.com/office/drawing/2014/main" id="{967EE9E6-2701-5E4F-A341-5478485FBD82}"/>
              </a:ext>
            </a:extLst>
          </p:cNvPr>
          <p:cNvSpPr>
            <a:spLocks noGrp="1"/>
          </p:cNvSpPr>
          <p:nvPr>
            <p:ph type="chart" sz="quarter" idx="11" hasCustomPrompt="1"/>
          </p:nvPr>
        </p:nvSpPr>
        <p:spPr>
          <a:xfrm>
            <a:off x="623889" y="1578459"/>
            <a:ext cx="10944224" cy="4658829"/>
          </a:xfrm>
        </p:spPr>
        <p:txBody>
          <a:bodyPr/>
          <a:lstStyle>
            <a:lvl1pPr>
              <a:defRPr b="0" i="0">
                <a:latin typeface="Calibri Light" panose="020F0302020204030204" pitchFamily="34" charset="0"/>
                <a:cs typeface="Calibri Light" panose="020F0302020204030204" pitchFamily="34" charset="0"/>
              </a:defRPr>
            </a:lvl1pPr>
          </a:lstStyle>
          <a:p>
            <a:r>
              <a:rPr lang="nl-NL"/>
              <a:t>Klik op het pictogram als u een object wilt toevoegen</a:t>
            </a:r>
            <a:endParaRPr lang="nl-BE"/>
          </a:p>
        </p:txBody>
      </p:sp>
    </p:spTree>
    <p:extLst>
      <p:ext uri="{BB962C8B-B14F-4D97-AF65-F5344CB8AC3E}">
        <p14:creationId xmlns:p14="http://schemas.microsoft.com/office/powerpoint/2010/main" val="3082753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Antwerpen_grafieken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6014-7DB0-CF4A-88E9-463AB221AB3E}"/>
              </a:ext>
            </a:extLst>
          </p:cNvPr>
          <p:cNvSpPr>
            <a:spLocks noGrp="1"/>
          </p:cNvSpPr>
          <p:nvPr>
            <p:ph type="title" hasCustomPrompt="1"/>
          </p:nvPr>
        </p:nvSpPr>
        <p:spPr/>
        <p:txBody>
          <a:bodyPr/>
          <a:lstStyle>
            <a:lvl1pPr>
              <a:defRPr b="1" i="0">
                <a:latin typeface="Calibri" panose="020F0502020204030204" pitchFamily="34" charset="0"/>
                <a:cs typeface="Calibri" panose="020F0502020204030204" pitchFamily="34" charset="0"/>
              </a:defRPr>
            </a:lvl1pPr>
          </a:lstStyle>
          <a:p>
            <a:r>
              <a:rPr lang="en-GB" err="1"/>
              <a:t>Klik</a:t>
            </a:r>
            <a:r>
              <a:rPr lang="en-GB"/>
              <a:t> om de </a:t>
            </a:r>
            <a:r>
              <a:rPr lang="en-GB" err="1"/>
              <a:t>stijl</a:t>
            </a:r>
            <a:r>
              <a:rPr lang="en-GB"/>
              <a:t> van de </a:t>
            </a:r>
            <a:r>
              <a:rPr lang="en-GB" err="1"/>
              <a:t>mastertitel</a:t>
            </a:r>
            <a:r>
              <a:rPr lang="en-GB"/>
              <a:t> </a:t>
            </a:r>
            <a:r>
              <a:rPr lang="en-GB" err="1"/>
              <a:t>te</a:t>
            </a:r>
            <a:r>
              <a:rPr lang="en-GB"/>
              <a:t> </a:t>
            </a:r>
            <a:r>
              <a:rPr lang="en-GB" err="1"/>
              <a:t>bewerken</a:t>
            </a:r>
            <a:endParaRPr lang="en-BE"/>
          </a:p>
        </p:txBody>
      </p:sp>
      <p:sp>
        <p:nvSpPr>
          <p:cNvPr id="3" name="Slide Number Placeholder 2">
            <a:extLst>
              <a:ext uri="{FF2B5EF4-FFF2-40B4-BE49-F238E27FC236}">
                <a16:creationId xmlns:a16="http://schemas.microsoft.com/office/drawing/2014/main" id="{0245457A-9933-1149-9392-ABAF631B7C61}"/>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endParaRPr>
          </a:p>
        </p:txBody>
      </p:sp>
      <p:sp>
        <p:nvSpPr>
          <p:cNvPr id="4" name="Tijdelijke aanduiding voor grafiek 4">
            <a:extLst>
              <a:ext uri="{FF2B5EF4-FFF2-40B4-BE49-F238E27FC236}">
                <a16:creationId xmlns:a16="http://schemas.microsoft.com/office/drawing/2014/main" id="{3AF460E3-37FD-6B4C-86A1-EEC95DD40B34}"/>
              </a:ext>
            </a:extLst>
          </p:cNvPr>
          <p:cNvSpPr>
            <a:spLocks noGrp="1"/>
          </p:cNvSpPr>
          <p:nvPr>
            <p:ph type="chart" sz="quarter" idx="11" hasCustomPrompt="1"/>
          </p:nvPr>
        </p:nvSpPr>
        <p:spPr>
          <a:xfrm>
            <a:off x="623889" y="2760663"/>
            <a:ext cx="10944224" cy="3476625"/>
          </a:xfrm>
        </p:spPr>
        <p:txBody>
          <a:bodyPr/>
          <a:lstStyle>
            <a:lvl1pPr>
              <a:defRPr b="0" i="0">
                <a:latin typeface="Calibri Light" panose="020F0302020204030204" pitchFamily="34" charset="0"/>
                <a:cs typeface="Calibri Light" panose="020F0302020204030204" pitchFamily="34" charset="0"/>
              </a:defRPr>
            </a:lvl1pPr>
          </a:lstStyle>
          <a:p>
            <a:r>
              <a:rPr lang="nl-NL"/>
              <a:t>Klik op het pictogram als u een object wilt toevoegen</a:t>
            </a:r>
            <a:endParaRPr lang="nl-BE"/>
          </a:p>
        </p:txBody>
      </p:sp>
      <p:sp>
        <p:nvSpPr>
          <p:cNvPr id="5" name="Text Placeholder 3">
            <a:extLst>
              <a:ext uri="{FF2B5EF4-FFF2-40B4-BE49-F238E27FC236}">
                <a16:creationId xmlns:a16="http://schemas.microsoft.com/office/drawing/2014/main" id="{4A507705-E8A5-0A44-A7D0-4ECFDD431F4E}"/>
              </a:ext>
            </a:extLst>
          </p:cNvPr>
          <p:cNvSpPr>
            <a:spLocks noGrp="1"/>
          </p:cNvSpPr>
          <p:nvPr>
            <p:ph type="body" sz="quarter" idx="12" hasCustomPrompt="1"/>
          </p:nvPr>
        </p:nvSpPr>
        <p:spPr>
          <a:xfrm>
            <a:off x="623888" y="1690688"/>
            <a:ext cx="10936287" cy="885825"/>
          </a:xfrm>
        </p:spPr>
        <p:txBody>
          <a:bodyPr/>
          <a:lstStyle>
            <a:lvl1pPr>
              <a:defRPr b="0" i="0">
                <a:latin typeface="+mn-lt"/>
                <a:cs typeface="Calibri Light" panose="020F0302020204030204" pitchFamily="34" charset="0"/>
              </a:defRPr>
            </a:lvl1pPr>
          </a:lstStyle>
          <a:p>
            <a:r>
              <a:rPr lang="nl-NL"/>
              <a:t>Ondertitel</a:t>
            </a:r>
          </a:p>
        </p:txBody>
      </p:sp>
    </p:spTree>
    <p:extLst>
      <p:ext uri="{BB962C8B-B14F-4D97-AF65-F5344CB8AC3E}">
        <p14:creationId xmlns:p14="http://schemas.microsoft.com/office/powerpoint/2010/main" val="3683614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UAntwerpen_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08025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eldia">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44552" y="1884660"/>
            <a:ext cx="10494433" cy="1524000"/>
          </a:xfrm>
        </p:spPr>
        <p:txBody>
          <a:bodyPr anchor="b"/>
          <a:lstStyle>
            <a:lvl1pPr algn="ctr">
              <a:defRPr sz="4500" b="1"/>
            </a:lvl1pPr>
          </a:lstStyle>
          <a:p>
            <a:r>
              <a:rPr lang="nl-NL"/>
              <a:t>Klik om de stijl te bewerken</a:t>
            </a:r>
            <a:endParaRPr lang="en-US"/>
          </a:p>
        </p:txBody>
      </p:sp>
      <p:sp>
        <p:nvSpPr>
          <p:cNvPr id="18438" name="Rectangle 6"/>
          <p:cNvSpPr>
            <a:spLocks noGrp="1" noChangeArrowheads="1"/>
          </p:cNvSpPr>
          <p:nvPr>
            <p:ph type="subTitle" idx="1"/>
          </p:nvPr>
        </p:nvSpPr>
        <p:spPr>
          <a:xfrm>
            <a:off x="844552" y="3599160"/>
            <a:ext cx="10494433" cy="1270000"/>
          </a:xfrm>
        </p:spPr>
        <p:txBody>
          <a:bodyPr/>
          <a:lstStyle>
            <a:lvl1pPr marL="0" indent="0" algn="ctr">
              <a:buFontTx/>
              <a:buNone/>
              <a:defRPr>
                <a:solidFill>
                  <a:srgbClr val="7E002F"/>
                </a:solidFill>
              </a:defRPr>
            </a:lvl1pPr>
          </a:lstStyle>
          <a:p>
            <a:r>
              <a:rPr lang="nl-NL"/>
              <a:t>Klik om het opmaakprofiel van de modelondertitel te bewerken</a:t>
            </a:r>
            <a:endParaRPr lang="en-US"/>
          </a:p>
        </p:txBody>
      </p:sp>
    </p:spTree>
    <p:extLst>
      <p:ext uri="{BB962C8B-B14F-4D97-AF65-F5344CB8AC3E}">
        <p14:creationId xmlns:p14="http://schemas.microsoft.com/office/powerpoint/2010/main" val="2962119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079270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Content Placeholder 2"/>
          <p:cNvSpPr>
            <a:spLocks noGrp="1"/>
          </p:cNvSpPr>
          <p:nvPr>
            <p:ph sz="half" idx="1"/>
          </p:nvPr>
        </p:nvSpPr>
        <p:spPr>
          <a:xfrm>
            <a:off x="844551" y="2411413"/>
            <a:ext cx="5145616" cy="355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6193368" y="2411413"/>
            <a:ext cx="5145617" cy="355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69328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UAntwerpen_titlered">
  <p:cSld name="UAntwerpen_titlered">
    <p:spTree>
      <p:nvGrpSpPr>
        <p:cNvPr id="1" name="Shape 10"/>
        <p:cNvGrpSpPr/>
        <p:nvPr/>
      </p:nvGrpSpPr>
      <p:grpSpPr>
        <a:xfrm>
          <a:off x="0" y="0"/>
          <a:ext cx="0" cy="0"/>
          <a:chOff x="0" y="0"/>
          <a:chExt cx="0" cy="0"/>
        </a:xfrm>
      </p:grpSpPr>
      <p:sp>
        <p:nvSpPr>
          <p:cNvPr id="11" name="Google Shape;11;p18"/>
          <p:cNvSpPr/>
          <p:nvPr/>
        </p:nvSpPr>
        <p:spPr>
          <a:xfrm>
            <a:off x="623888" y="627478"/>
            <a:ext cx="10954551" cy="5618356"/>
          </a:xfrm>
          <a:custGeom>
            <a:avLst/>
            <a:gdLst/>
            <a:ahLst/>
            <a:cxnLst/>
            <a:rect l="l" t="t" r="r" b="b"/>
            <a:pathLst>
              <a:path w="10954551" h="5618356" extrusionOk="0">
                <a:moveTo>
                  <a:pt x="8545" y="0"/>
                </a:moveTo>
                <a:lnTo>
                  <a:pt x="10946005" y="8546"/>
                </a:lnTo>
                <a:cubicBezTo>
                  <a:pt x="10948854" y="1878483"/>
                  <a:pt x="10951702" y="3748419"/>
                  <a:pt x="10954551" y="5618356"/>
                </a:cubicBezTo>
                <a:lnTo>
                  <a:pt x="253304" y="5609810"/>
                </a:lnTo>
                <a:lnTo>
                  <a:pt x="202263" y="5604665"/>
                </a:lnTo>
                <a:cubicBezTo>
                  <a:pt x="86832" y="5581044"/>
                  <a:pt x="0" y="5478911"/>
                  <a:pt x="0" y="5356497"/>
                </a:cubicBezTo>
                <a:cubicBezTo>
                  <a:pt x="2848" y="3570998"/>
                  <a:pt x="5697" y="1785499"/>
                  <a:pt x="854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2" name="Google Shape;12;p18"/>
          <p:cNvSpPr txBox="1">
            <a:spLocks noGrp="1"/>
          </p:cNvSpPr>
          <p:nvPr>
            <p:ph type="title"/>
          </p:nvPr>
        </p:nvSpPr>
        <p:spPr>
          <a:xfrm>
            <a:off x="614453" y="2318879"/>
            <a:ext cx="10963985"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6600"/>
              <a:buFont typeface="Calibri"/>
              <a:buNone/>
              <a:defRPr sz="66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8"/>
          <p:cNvSpPr txBox="1">
            <a:spLocks noGrp="1"/>
          </p:cNvSpPr>
          <p:nvPr>
            <p:ph type="body" idx="1"/>
          </p:nvPr>
        </p:nvSpPr>
        <p:spPr>
          <a:xfrm>
            <a:off x="614453" y="4071937"/>
            <a:ext cx="10963985" cy="104334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ctr"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3pPr>
            <a:lvl4pPr marL="1828800" marR="0" lvl="3" indent="-228600" algn="ctr"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4pPr>
            <a:lvl5pPr marL="2286000" marR="0" lvl="4" indent="-228600" algn="ctr"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 name="Google Shape;14;p18"/>
          <p:cNvPicPr preferRelativeResize="0"/>
          <p:nvPr/>
        </p:nvPicPr>
        <p:blipFill rotWithShape="1">
          <a:blip r:embed="rId2">
            <a:alphaModFix/>
          </a:blip>
          <a:srcRect/>
          <a:stretch/>
        </p:blipFill>
        <p:spPr>
          <a:xfrm>
            <a:off x="623888" y="6429781"/>
            <a:ext cx="772299" cy="225254"/>
          </a:xfrm>
          <a:prstGeom prst="rect">
            <a:avLst/>
          </a:prstGeom>
          <a:noFill/>
          <a:ln>
            <a:noFill/>
          </a:ln>
        </p:spPr>
      </p:pic>
    </p:spTree>
    <p:extLst>
      <p:ext uri="{BB962C8B-B14F-4D97-AF65-F5344CB8AC3E}">
        <p14:creationId xmlns:p14="http://schemas.microsoft.com/office/powerpoint/2010/main" val="397215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Antwerpen_beeldentek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1B9851-093E-A241-B582-F0998CFFFEA9}"/>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endParaRPr>
          </a:p>
        </p:txBody>
      </p:sp>
      <p:sp>
        <p:nvSpPr>
          <p:cNvPr id="7" name="Titel 4">
            <a:extLst>
              <a:ext uri="{FF2B5EF4-FFF2-40B4-BE49-F238E27FC236}">
                <a16:creationId xmlns:a16="http://schemas.microsoft.com/office/drawing/2014/main" id="{041CBA9C-BD5E-424C-93BC-60164869E1DC}"/>
              </a:ext>
            </a:extLst>
          </p:cNvPr>
          <p:cNvSpPr>
            <a:spLocks noGrp="1"/>
          </p:cNvSpPr>
          <p:nvPr>
            <p:ph type="title" hasCustomPrompt="1"/>
          </p:nvPr>
        </p:nvSpPr>
        <p:spPr>
          <a:xfrm>
            <a:off x="6564313" y="620713"/>
            <a:ext cx="5003800" cy="1385085"/>
          </a:xfrm>
        </p:spPr>
        <p:txBody>
          <a:bodyPr/>
          <a:lstStyle>
            <a:lvl1pPr>
              <a:defRPr b="1" i="0">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8" name="Tijdelijke aanduiding voor inhoud 19">
            <a:extLst>
              <a:ext uri="{FF2B5EF4-FFF2-40B4-BE49-F238E27FC236}">
                <a16:creationId xmlns:a16="http://schemas.microsoft.com/office/drawing/2014/main" id="{BE210D56-4E21-934F-8202-FD47D01F6AAF}"/>
              </a:ext>
            </a:extLst>
          </p:cNvPr>
          <p:cNvSpPr>
            <a:spLocks noGrp="1"/>
          </p:cNvSpPr>
          <p:nvPr>
            <p:ph sz="quarter" idx="11" hasCustomPrompt="1"/>
          </p:nvPr>
        </p:nvSpPr>
        <p:spPr>
          <a:xfrm>
            <a:off x="6564313" y="2272145"/>
            <a:ext cx="5003800" cy="3965142"/>
          </a:xfrm>
        </p:spPr>
        <p:txBody>
          <a:bodyPr lIns="0" tIns="0" rIns="0" bIns="0"/>
          <a:lstStyle>
            <a:lvl1pPr>
              <a:defRPr b="0" i="0">
                <a:latin typeface="Calibri Light" panose="020F0302020204030204" pitchFamily="34" charset="0"/>
                <a:cs typeface="Calibri Light" panose="020F0302020204030204" pitchFamily="34" charset="0"/>
              </a:defRPr>
            </a:lvl1pPr>
          </a:lstStyle>
          <a:p>
            <a:r>
              <a:rPr lang="nl-NL"/>
              <a:t>Inhoud</a:t>
            </a:r>
            <a:endParaRPr lang="nl-BE"/>
          </a:p>
        </p:txBody>
      </p:sp>
      <p:sp>
        <p:nvSpPr>
          <p:cNvPr id="9" name="Picture Placeholder 32">
            <a:extLst>
              <a:ext uri="{FF2B5EF4-FFF2-40B4-BE49-F238E27FC236}">
                <a16:creationId xmlns:a16="http://schemas.microsoft.com/office/drawing/2014/main" id="{971C9B50-FEE3-1047-A14B-9C8C2F5D6064}"/>
              </a:ext>
            </a:extLst>
          </p:cNvPr>
          <p:cNvSpPr>
            <a:spLocks noGrp="1"/>
          </p:cNvSpPr>
          <p:nvPr>
            <p:ph type="pic" idx="1" hasCustomPrompt="1"/>
          </p:nvPr>
        </p:nvSpPr>
        <p:spPr>
          <a:xfrm>
            <a:off x="623889" y="620713"/>
            <a:ext cx="5145732" cy="5616575"/>
          </a:xfrm>
          <a:custGeom>
            <a:avLst/>
            <a:gdLst>
              <a:gd name="connsiteX0" fmla="*/ 0 w 5145732"/>
              <a:gd name="connsiteY0" fmla="*/ 0 h 5616575"/>
              <a:gd name="connsiteX1" fmla="*/ 5145732 w 5145732"/>
              <a:gd name="connsiteY1" fmla="*/ 0 h 5616575"/>
              <a:gd name="connsiteX2" fmla="*/ 5145732 w 5145732"/>
              <a:gd name="connsiteY2" fmla="*/ 5616575 h 5616575"/>
              <a:gd name="connsiteX3" fmla="*/ 253304 w 5145732"/>
              <a:gd name="connsiteY3" fmla="*/ 5616575 h 5616575"/>
              <a:gd name="connsiteX4" fmla="*/ 202263 w 5145732"/>
              <a:gd name="connsiteY4" fmla="*/ 5611430 h 5616575"/>
              <a:gd name="connsiteX5" fmla="*/ 0 w 5145732"/>
              <a:gd name="connsiteY5" fmla="*/ 5363262 h 56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732" h="5616575">
                <a:moveTo>
                  <a:pt x="0" y="0"/>
                </a:moveTo>
                <a:lnTo>
                  <a:pt x="5145732" y="0"/>
                </a:lnTo>
                <a:lnTo>
                  <a:pt x="5145732" y="5616575"/>
                </a:lnTo>
                <a:lnTo>
                  <a:pt x="253304" y="5616575"/>
                </a:lnTo>
                <a:lnTo>
                  <a:pt x="202263" y="5611430"/>
                </a:lnTo>
                <a:cubicBezTo>
                  <a:pt x="86832" y="5587809"/>
                  <a:pt x="0" y="5485676"/>
                  <a:pt x="0" y="5363262"/>
                </a:cubicBezTo>
                <a:close/>
              </a:path>
            </a:pathLst>
          </a:custGeom>
          <a:solidFill>
            <a:schemeClr val="tx2"/>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a:t>Klik op het pictogram om een afbeelding wilt toevoegen</a:t>
            </a:r>
            <a:endParaRPr lang="nl-BE"/>
          </a:p>
        </p:txBody>
      </p:sp>
    </p:spTree>
    <p:extLst>
      <p:ext uri="{BB962C8B-B14F-4D97-AF65-F5344CB8AC3E}">
        <p14:creationId xmlns:p14="http://schemas.microsoft.com/office/powerpoint/2010/main" val="179148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UAntwerpen_onlytext">
  <p:cSld name="UAntwerpen_onlytext">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623887" y="620713"/>
            <a:ext cx="10944226" cy="79179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8923493" y="63391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t>‹nr.›</a:t>
            </a:fld>
            <a:endParaRPr/>
          </a:p>
        </p:txBody>
      </p:sp>
      <p:sp>
        <p:nvSpPr>
          <p:cNvPr id="40" name="Google Shape;40;p30"/>
          <p:cNvSpPr txBox="1">
            <a:spLocks noGrp="1"/>
          </p:cNvSpPr>
          <p:nvPr>
            <p:ph type="body" idx="1"/>
          </p:nvPr>
        </p:nvSpPr>
        <p:spPr>
          <a:xfrm>
            <a:off x="623887" y="1577009"/>
            <a:ext cx="10944226" cy="4660279"/>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560"/>
              </a:spcBef>
              <a:spcAft>
                <a:spcPts val="0"/>
              </a:spcAft>
              <a:buClr>
                <a:schemeClr val="accent2"/>
              </a:buClr>
              <a:buSzPts val="2100"/>
              <a:buFont typeface="Noto Sans"/>
              <a:buChar char="▪"/>
              <a:defRPr b="1" i="0">
                <a:latin typeface="Calibri"/>
                <a:ea typeface="Calibri"/>
                <a:cs typeface="Calibri"/>
                <a:sym typeface="Calibri"/>
              </a:defRPr>
            </a:lvl1pPr>
            <a:lvl2pPr marL="914400" lvl="1" indent="-342900" algn="l">
              <a:lnSpc>
                <a:spcPct val="100000"/>
              </a:lnSpc>
              <a:spcBef>
                <a:spcPts val="480"/>
              </a:spcBef>
              <a:spcAft>
                <a:spcPts val="0"/>
              </a:spcAft>
              <a:buSzPts val="1800"/>
              <a:buFont typeface="Noto Sans"/>
              <a:buChar char="▪"/>
              <a:defRPr sz="2400" b="0" i="0">
                <a:solidFill>
                  <a:schemeClr val="dk1"/>
                </a:solidFill>
                <a:latin typeface="Calibri"/>
                <a:ea typeface="Calibri"/>
                <a:cs typeface="Calibri"/>
                <a:sym typeface="Calibri"/>
              </a:defRPr>
            </a:lvl2pPr>
            <a:lvl3pPr marL="1371600" lvl="2" indent="-338645" algn="l">
              <a:lnSpc>
                <a:spcPct val="100000"/>
              </a:lnSpc>
              <a:spcBef>
                <a:spcPts val="347"/>
              </a:spcBef>
              <a:spcAft>
                <a:spcPts val="0"/>
              </a:spcAft>
              <a:buSzPts val="1733"/>
              <a:buChar char="•"/>
              <a:defRPr>
                <a:solidFill>
                  <a:schemeClr val="dk1"/>
                </a:solidFill>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62412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Antwerpen_titelroodvolvlak">
    <p:bg>
      <p:bgPr>
        <a:solidFill>
          <a:schemeClr val="accent2"/>
        </a:solidFill>
        <a:effectLst/>
      </p:bgPr>
    </p:bg>
    <p:spTree>
      <p:nvGrpSpPr>
        <p:cNvPr id="1" name=""/>
        <p:cNvGrpSpPr/>
        <p:nvPr/>
      </p:nvGrpSpPr>
      <p:grpSpPr>
        <a:xfrm>
          <a:off x="0" y="0"/>
          <a:ext cx="0" cy="0"/>
          <a:chOff x="0" y="0"/>
          <a:chExt cx="0" cy="0"/>
        </a:xfrm>
      </p:grpSpPr>
      <p:sp>
        <p:nvSpPr>
          <p:cNvPr id="3" name="Tijdelijke aanduiding voor titel 1">
            <a:extLst>
              <a:ext uri="{FF2B5EF4-FFF2-40B4-BE49-F238E27FC236}">
                <a16:creationId xmlns:a16="http://schemas.microsoft.com/office/drawing/2014/main" id="{7ABBDCB5-5D2A-8947-AEB8-B06A6093E366}"/>
              </a:ext>
            </a:extLst>
          </p:cNvPr>
          <p:cNvSpPr>
            <a:spLocks noGrp="1"/>
          </p:cNvSpPr>
          <p:nvPr>
            <p:ph type="title" hasCustomPrompt="1"/>
          </p:nvPr>
        </p:nvSpPr>
        <p:spPr>
          <a:xfrm>
            <a:off x="623888" y="2737623"/>
            <a:ext cx="10944225" cy="1325563"/>
          </a:xfrm>
          <a:prstGeom prst="rect">
            <a:avLst/>
          </a:prstGeom>
        </p:spPr>
        <p:txBody>
          <a:bodyPr vert="horz" lIns="91440" tIns="45720" rIns="91440" bIns="45720" rtlCol="0" anchor="ctr">
            <a:normAutofit/>
          </a:bodyPr>
          <a:lstStyle>
            <a:lvl1pPr algn="ctr">
              <a:defRPr sz="6600" b="1" i="0">
                <a:solidFill>
                  <a:schemeClr val="bg1"/>
                </a:solidFill>
                <a:latin typeface="Calibri" panose="020F0502020204030204" pitchFamily="34" charset="0"/>
                <a:cs typeface="Calibri" panose="020F0502020204030204" pitchFamily="34" charset="0"/>
              </a:defRPr>
            </a:lvl1pPr>
          </a:lstStyle>
          <a:p>
            <a:r>
              <a:rPr lang="en-GB" err="1"/>
              <a:t>Klik</a:t>
            </a:r>
            <a:r>
              <a:rPr lang="en-GB"/>
              <a:t> om de </a:t>
            </a:r>
            <a:r>
              <a:rPr lang="en-GB" err="1"/>
              <a:t>stijl</a:t>
            </a:r>
            <a:r>
              <a:rPr lang="en-GB"/>
              <a:t> van de </a:t>
            </a:r>
            <a:r>
              <a:rPr lang="en-GB" err="1"/>
              <a:t>mastertitel</a:t>
            </a:r>
            <a:r>
              <a:rPr lang="en-GB"/>
              <a:t> </a:t>
            </a:r>
            <a:r>
              <a:rPr lang="en-GB" err="1"/>
              <a:t>te</a:t>
            </a:r>
            <a:r>
              <a:rPr lang="en-GB"/>
              <a:t> </a:t>
            </a:r>
            <a:r>
              <a:rPr lang="en-GB" err="1"/>
              <a:t>bewerken</a:t>
            </a:r>
            <a:endParaRPr lang="nl-BE"/>
          </a:p>
        </p:txBody>
      </p:sp>
      <p:pic>
        <p:nvPicPr>
          <p:cNvPr id="4" name="Afbeelding 3">
            <a:extLst>
              <a:ext uri="{FF2B5EF4-FFF2-40B4-BE49-F238E27FC236}">
                <a16:creationId xmlns:a16="http://schemas.microsoft.com/office/drawing/2014/main" id="{835C0A10-7AE5-B54C-981D-2DBA7B6F3497}"/>
              </a:ext>
            </a:extLst>
          </p:cNvPr>
          <p:cNvPicPr>
            <a:picLocks noChangeAspect="1"/>
          </p:cNvPicPr>
          <p:nvPr userDrawn="1"/>
        </p:nvPicPr>
        <p:blipFill>
          <a:blip r:embed="rId2"/>
          <a:stretch>
            <a:fillRect/>
          </a:stretch>
        </p:blipFill>
        <p:spPr>
          <a:xfrm>
            <a:off x="5063572" y="1546407"/>
            <a:ext cx="2064856" cy="518757"/>
          </a:xfrm>
          <a:prstGeom prst="rect">
            <a:avLst/>
          </a:prstGeom>
        </p:spPr>
      </p:pic>
      <p:sp>
        <p:nvSpPr>
          <p:cNvPr id="5" name="Text Placeholder 6">
            <a:extLst>
              <a:ext uri="{FF2B5EF4-FFF2-40B4-BE49-F238E27FC236}">
                <a16:creationId xmlns:a16="http://schemas.microsoft.com/office/drawing/2014/main" id="{DBF08461-C600-4C47-803A-43BF0EAD9B39}"/>
              </a:ext>
            </a:extLst>
          </p:cNvPr>
          <p:cNvSpPr>
            <a:spLocks noGrp="1"/>
          </p:cNvSpPr>
          <p:nvPr>
            <p:ph type="body" sz="quarter" idx="10" hasCustomPrompt="1"/>
          </p:nvPr>
        </p:nvSpPr>
        <p:spPr>
          <a:xfrm>
            <a:off x="623888" y="4471987"/>
            <a:ext cx="10944225" cy="1062037"/>
          </a:xfrm>
          <a:prstGeom prst="rect">
            <a:avLst/>
          </a:prstGeom>
        </p:spPr>
        <p:txBody>
          <a:bodyPr/>
          <a:lstStyle>
            <a:lvl1pPr algn="ctr">
              <a:buNone/>
              <a:defRPr b="1" i="0">
                <a:solidFill>
                  <a:schemeClr val="bg1"/>
                </a:solidFill>
                <a:latin typeface="Calibri" panose="020F0502020204030204" pitchFamily="34" charset="0"/>
                <a:cs typeface="Calibri" panose="020F0502020204030204" pitchFamily="34" charset="0"/>
              </a:defRPr>
            </a:lvl1pPr>
            <a:lvl2pPr algn="ctr">
              <a:buNone/>
              <a:defRPr b="1" i="0">
                <a:solidFill>
                  <a:schemeClr val="bg1"/>
                </a:solidFill>
                <a:latin typeface="ITC Officina Sans Std Book" panose="020B0506040203020204" pitchFamily="34" charset="77"/>
              </a:defRPr>
            </a:lvl2pPr>
            <a:lvl3pPr algn="ctr">
              <a:buNone/>
              <a:defRPr b="1" i="0">
                <a:solidFill>
                  <a:schemeClr val="bg1"/>
                </a:solidFill>
                <a:latin typeface="ITC Officina Sans Std Book" panose="020B0506040203020204" pitchFamily="34" charset="77"/>
              </a:defRPr>
            </a:lvl3pPr>
            <a:lvl4pPr algn="ctr">
              <a:buNone/>
              <a:defRPr b="1" i="0">
                <a:solidFill>
                  <a:schemeClr val="bg1"/>
                </a:solidFill>
                <a:latin typeface="ITC Officina Sans Std Book" panose="020B0506040203020204" pitchFamily="34" charset="77"/>
              </a:defRPr>
            </a:lvl4pPr>
            <a:lvl5pPr algn="ctr">
              <a:buNone/>
              <a:defRPr b="1" i="0">
                <a:solidFill>
                  <a:schemeClr val="bg1"/>
                </a:solidFill>
                <a:latin typeface="ITC Officina Sans Std Book" panose="020B0506040203020204" pitchFamily="34" charset="77"/>
              </a:defRPr>
            </a:lvl5pPr>
          </a:lstStyle>
          <a:p>
            <a:pPr lvl="0"/>
            <a:r>
              <a:rPr lang="en-GB" err="1"/>
              <a:t>Klik</a:t>
            </a:r>
            <a:r>
              <a:rPr lang="en-GB"/>
              <a:t> om de </a:t>
            </a:r>
            <a:r>
              <a:rPr lang="en-GB" err="1"/>
              <a:t>stijl</a:t>
            </a:r>
            <a:r>
              <a:rPr lang="en-GB"/>
              <a:t> van de master </a:t>
            </a:r>
            <a:r>
              <a:rPr lang="en-GB" err="1"/>
              <a:t>ondertitel</a:t>
            </a:r>
            <a:r>
              <a:rPr lang="en-GB"/>
              <a:t> </a:t>
            </a:r>
            <a:r>
              <a:rPr lang="en-GB" err="1"/>
              <a:t>te</a:t>
            </a:r>
            <a:r>
              <a:rPr lang="en-GB"/>
              <a:t> </a:t>
            </a:r>
            <a:r>
              <a:rPr lang="en-GB" err="1"/>
              <a:t>bewerken</a:t>
            </a:r>
            <a:endParaRPr lang="en-GB"/>
          </a:p>
        </p:txBody>
      </p:sp>
    </p:spTree>
    <p:extLst>
      <p:ext uri="{BB962C8B-B14F-4D97-AF65-F5344CB8AC3E}">
        <p14:creationId xmlns:p14="http://schemas.microsoft.com/office/powerpoint/2010/main" val="381238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Antwerpen_titelroo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AABACC8-28A2-D34B-8A1E-5CF7BA9005CC}"/>
              </a:ext>
            </a:extLst>
          </p:cNvPr>
          <p:cNvSpPr/>
          <p:nvPr userDrawn="1"/>
        </p:nvSpPr>
        <p:spPr>
          <a:xfrm>
            <a:off x="623888" y="627478"/>
            <a:ext cx="10954551" cy="5618356"/>
          </a:xfrm>
          <a:custGeom>
            <a:avLst/>
            <a:gdLst>
              <a:gd name="connsiteX0" fmla="*/ 0 w 10296525"/>
              <a:gd name="connsiteY0" fmla="*/ 0 h 4968875"/>
              <a:gd name="connsiteX1" fmla="*/ 10296525 w 10296525"/>
              <a:gd name="connsiteY1" fmla="*/ 0 h 4968875"/>
              <a:gd name="connsiteX2" fmla="*/ 10296525 w 10296525"/>
              <a:gd name="connsiteY2" fmla="*/ 4968875 h 4968875"/>
              <a:gd name="connsiteX3" fmla="*/ 253304 w 10296525"/>
              <a:gd name="connsiteY3" fmla="*/ 4968875 h 4968875"/>
              <a:gd name="connsiteX4" fmla="*/ 202263 w 10296525"/>
              <a:gd name="connsiteY4" fmla="*/ 4963730 h 4968875"/>
              <a:gd name="connsiteX5" fmla="*/ 0 w 10296525"/>
              <a:gd name="connsiteY5" fmla="*/ 4715562 h 4968875"/>
              <a:gd name="connsiteX6" fmla="*/ 0 w 10296525"/>
              <a:gd name="connsiteY6" fmla="*/ 0 h 4968875"/>
              <a:gd name="connsiteX0" fmla="*/ 0 w 10629811"/>
              <a:gd name="connsiteY0" fmla="*/ 0 h 4968875"/>
              <a:gd name="connsiteX1" fmla="*/ 10629811 w 10629811"/>
              <a:gd name="connsiteY1" fmla="*/ 8546 h 4968875"/>
              <a:gd name="connsiteX2" fmla="*/ 10296525 w 10629811"/>
              <a:gd name="connsiteY2" fmla="*/ 4968875 h 4968875"/>
              <a:gd name="connsiteX3" fmla="*/ 253304 w 10629811"/>
              <a:gd name="connsiteY3" fmla="*/ 4968875 h 4968875"/>
              <a:gd name="connsiteX4" fmla="*/ 202263 w 10629811"/>
              <a:gd name="connsiteY4" fmla="*/ 4963730 h 4968875"/>
              <a:gd name="connsiteX5" fmla="*/ 0 w 10629811"/>
              <a:gd name="connsiteY5" fmla="*/ 4715562 h 4968875"/>
              <a:gd name="connsiteX6" fmla="*/ 0 w 10629811"/>
              <a:gd name="connsiteY6" fmla="*/ 0 h 4968875"/>
              <a:gd name="connsiteX0" fmla="*/ 0 w 10629811"/>
              <a:gd name="connsiteY0" fmla="*/ 0 h 4977421"/>
              <a:gd name="connsiteX1" fmla="*/ 10629811 w 10629811"/>
              <a:gd name="connsiteY1" fmla="*/ 8546 h 4977421"/>
              <a:gd name="connsiteX2" fmla="*/ 10629811 w 10629811"/>
              <a:gd name="connsiteY2" fmla="*/ 4977421 h 4977421"/>
              <a:gd name="connsiteX3" fmla="*/ 253304 w 10629811"/>
              <a:gd name="connsiteY3" fmla="*/ 4968875 h 4977421"/>
              <a:gd name="connsiteX4" fmla="*/ 202263 w 10629811"/>
              <a:gd name="connsiteY4" fmla="*/ 4963730 h 4977421"/>
              <a:gd name="connsiteX5" fmla="*/ 0 w 10629811"/>
              <a:gd name="connsiteY5" fmla="*/ 4715562 h 4977421"/>
              <a:gd name="connsiteX6" fmla="*/ 0 w 10629811"/>
              <a:gd name="connsiteY6" fmla="*/ 0 h 4977421"/>
              <a:gd name="connsiteX0" fmla="*/ 8545 w 10629811"/>
              <a:gd name="connsiteY0" fmla="*/ 0 h 5618356"/>
              <a:gd name="connsiteX1" fmla="*/ 10629811 w 10629811"/>
              <a:gd name="connsiteY1" fmla="*/ 649481 h 5618356"/>
              <a:gd name="connsiteX2" fmla="*/ 10629811 w 10629811"/>
              <a:gd name="connsiteY2" fmla="*/ 5618356 h 5618356"/>
              <a:gd name="connsiteX3" fmla="*/ 253304 w 10629811"/>
              <a:gd name="connsiteY3" fmla="*/ 5609810 h 5618356"/>
              <a:gd name="connsiteX4" fmla="*/ 202263 w 10629811"/>
              <a:gd name="connsiteY4" fmla="*/ 5604665 h 5618356"/>
              <a:gd name="connsiteX5" fmla="*/ 0 w 10629811"/>
              <a:gd name="connsiteY5" fmla="*/ 5356497 h 5618356"/>
              <a:gd name="connsiteX6" fmla="*/ 8545 w 10629811"/>
              <a:gd name="connsiteY6" fmla="*/ 0 h 5618356"/>
              <a:gd name="connsiteX0" fmla="*/ 8545 w 10946005"/>
              <a:gd name="connsiteY0" fmla="*/ 0 h 5618356"/>
              <a:gd name="connsiteX1" fmla="*/ 10946005 w 10946005"/>
              <a:gd name="connsiteY1" fmla="*/ 8546 h 5618356"/>
              <a:gd name="connsiteX2" fmla="*/ 10629811 w 10946005"/>
              <a:gd name="connsiteY2" fmla="*/ 5618356 h 5618356"/>
              <a:gd name="connsiteX3" fmla="*/ 253304 w 10946005"/>
              <a:gd name="connsiteY3" fmla="*/ 5609810 h 5618356"/>
              <a:gd name="connsiteX4" fmla="*/ 202263 w 10946005"/>
              <a:gd name="connsiteY4" fmla="*/ 5604665 h 5618356"/>
              <a:gd name="connsiteX5" fmla="*/ 0 w 10946005"/>
              <a:gd name="connsiteY5" fmla="*/ 5356497 h 5618356"/>
              <a:gd name="connsiteX6" fmla="*/ 8545 w 10946005"/>
              <a:gd name="connsiteY6" fmla="*/ 0 h 5618356"/>
              <a:gd name="connsiteX0" fmla="*/ 8545 w 10954551"/>
              <a:gd name="connsiteY0" fmla="*/ 0 h 5618356"/>
              <a:gd name="connsiteX1" fmla="*/ 10946005 w 10954551"/>
              <a:gd name="connsiteY1" fmla="*/ 8546 h 5618356"/>
              <a:gd name="connsiteX2" fmla="*/ 10954551 w 10954551"/>
              <a:gd name="connsiteY2" fmla="*/ 5618356 h 5618356"/>
              <a:gd name="connsiteX3" fmla="*/ 253304 w 10954551"/>
              <a:gd name="connsiteY3" fmla="*/ 5609810 h 5618356"/>
              <a:gd name="connsiteX4" fmla="*/ 202263 w 10954551"/>
              <a:gd name="connsiteY4" fmla="*/ 5604665 h 5618356"/>
              <a:gd name="connsiteX5" fmla="*/ 0 w 10954551"/>
              <a:gd name="connsiteY5" fmla="*/ 5356497 h 5618356"/>
              <a:gd name="connsiteX6" fmla="*/ 8545 w 10954551"/>
              <a:gd name="connsiteY6" fmla="*/ 0 h 56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4551" h="5618356">
                <a:moveTo>
                  <a:pt x="8545" y="0"/>
                </a:moveTo>
                <a:lnTo>
                  <a:pt x="10946005" y="8546"/>
                </a:lnTo>
                <a:cubicBezTo>
                  <a:pt x="10948854" y="1878483"/>
                  <a:pt x="10951702" y="3748419"/>
                  <a:pt x="10954551" y="5618356"/>
                </a:cubicBezTo>
                <a:lnTo>
                  <a:pt x="253304" y="5609810"/>
                </a:lnTo>
                <a:lnTo>
                  <a:pt x="202263" y="5604665"/>
                </a:lnTo>
                <a:cubicBezTo>
                  <a:pt x="86832" y="5581044"/>
                  <a:pt x="0" y="5478911"/>
                  <a:pt x="0" y="5356497"/>
                </a:cubicBezTo>
                <a:cubicBezTo>
                  <a:pt x="2848" y="3570998"/>
                  <a:pt x="5697" y="1785499"/>
                  <a:pt x="854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5" name="Tijdelijke aanduiding voor titel 1">
            <a:extLst>
              <a:ext uri="{FF2B5EF4-FFF2-40B4-BE49-F238E27FC236}">
                <a16:creationId xmlns:a16="http://schemas.microsoft.com/office/drawing/2014/main" id="{31D26ADD-50E0-864E-879F-AED5604BF2AB}"/>
              </a:ext>
            </a:extLst>
          </p:cNvPr>
          <p:cNvSpPr>
            <a:spLocks noGrp="1"/>
          </p:cNvSpPr>
          <p:nvPr>
            <p:ph type="title" hasCustomPrompt="1"/>
          </p:nvPr>
        </p:nvSpPr>
        <p:spPr>
          <a:xfrm>
            <a:off x="614453" y="2318879"/>
            <a:ext cx="10963985" cy="1325563"/>
          </a:xfrm>
          <a:prstGeom prst="rect">
            <a:avLst/>
          </a:prstGeom>
        </p:spPr>
        <p:txBody>
          <a:bodyPr vert="horz" lIns="91440" tIns="45720" rIns="91440" bIns="45720" rtlCol="0" anchor="ctr">
            <a:normAutofit/>
          </a:bodyPr>
          <a:lstStyle>
            <a:lvl1pPr algn="ctr">
              <a:defRPr sz="6600" b="1" i="0">
                <a:solidFill>
                  <a:schemeClr val="bg1"/>
                </a:solidFill>
                <a:latin typeface="Calibri" panose="020F0502020204030204" pitchFamily="34" charset="0"/>
                <a:cs typeface="Calibri" panose="020F0502020204030204" pitchFamily="34" charset="0"/>
              </a:defRPr>
            </a:lvl1pPr>
          </a:lstStyle>
          <a:p>
            <a:r>
              <a:rPr lang="en-GB" err="1"/>
              <a:t>Klik</a:t>
            </a:r>
            <a:r>
              <a:rPr lang="en-GB"/>
              <a:t> om de </a:t>
            </a:r>
            <a:r>
              <a:rPr lang="en-GB" err="1"/>
              <a:t>stijl</a:t>
            </a:r>
            <a:r>
              <a:rPr lang="en-GB"/>
              <a:t> van de </a:t>
            </a:r>
            <a:r>
              <a:rPr lang="en-GB" err="1"/>
              <a:t>mastertitel</a:t>
            </a:r>
            <a:r>
              <a:rPr lang="en-GB"/>
              <a:t> </a:t>
            </a:r>
            <a:r>
              <a:rPr lang="en-GB" err="1"/>
              <a:t>te</a:t>
            </a:r>
            <a:r>
              <a:rPr lang="en-GB"/>
              <a:t> </a:t>
            </a:r>
            <a:r>
              <a:rPr lang="en-GB" err="1"/>
              <a:t>bewerken</a:t>
            </a:r>
            <a:endParaRPr lang="nl-BE"/>
          </a:p>
        </p:txBody>
      </p:sp>
      <p:sp>
        <p:nvSpPr>
          <p:cNvPr id="6" name="Text Placeholder 6">
            <a:extLst>
              <a:ext uri="{FF2B5EF4-FFF2-40B4-BE49-F238E27FC236}">
                <a16:creationId xmlns:a16="http://schemas.microsoft.com/office/drawing/2014/main" id="{2534ABFA-B94B-7346-9AA3-E2278EC84FE9}"/>
              </a:ext>
            </a:extLst>
          </p:cNvPr>
          <p:cNvSpPr>
            <a:spLocks noGrp="1"/>
          </p:cNvSpPr>
          <p:nvPr>
            <p:ph type="body" sz="quarter" idx="10" hasCustomPrompt="1"/>
          </p:nvPr>
        </p:nvSpPr>
        <p:spPr>
          <a:xfrm>
            <a:off x="614453" y="4071937"/>
            <a:ext cx="10963985" cy="1043343"/>
          </a:xfrm>
          <a:prstGeom prst="rect">
            <a:avLst/>
          </a:prstGeom>
        </p:spPr>
        <p:txBody>
          <a:bodyPr/>
          <a:lstStyle>
            <a:lvl1pPr algn="ctr">
              <a:buNone/>
              <a:defRPr b="1" i="0">
                <a:solidFill>
                  <a:schemeClr val="bg1"/>
                </a:solidFill>
                <a:latin typeface="Calibri" panose="020F0502020204030204" pitchFamily="34" charset="0"/>
                <a:cs typeface="Calibri" panose="020F0502020204030204" pitchFamily="34" charset="0"/>
              </a:defRPr>
            </a:lvl1pPr>
            <a:lvl2pPr algn="ctr">
              <a:buNone/>
              <a:defRPr b="1" i="0">
                <a:solidFill>
                  <a:schemeClr val="bg1"/>
                </a:solidFill>
                <a:latin typeface="ITC Officina Sans Std Book" panose="020B0506040203020204" pitchFamily="34" charset="77"/>
              </a:defRPr>
            </a:lvl2pPr>
            <a:lvl3pPr algn="ctr">
              <a:buNone/>
              <a:defRPr b="1" i="0">
                <a:solidFill>
                  <a:schemeClr val="bg1"/>
                </a:solidFill>
                <a:latin typeface="ITC Officina Sans Std Book" panose="020B0506040203020204" pitchFamily="34" charset="77"/>
              </a:defRPr>
            </a:lvl3pPr>
            <a:lvl4pPr algn="ctr">
              <a:buNone/>
              <a:defRPr b="1" i="0">
                <a:solidFill>
                  <a:schemeClr val="bg1"/>
                </a:solidFill>
                <a:latin typeface="ITC Officina Sans Std Book" panose="020B0506040203020204" pitchFamily="34" charset="77"/>
              </a:defRPr>
            </a:lvl4pPr>
            <a:lvl5pPr algn="ctr">
              <a:buNone/>
              <a:defRPr b="1" i="0">
                <a:solidFill>
                  <a:schemeClr val="bg1"/>
                </a:solidFill>
                <a:latin typeface="ITC Officina Sans Std Book" panose="020B0506040203020204" pitchFamily="34" charset="77"/>
              </a:defRPr>
            </a:lvl5pPr>
          </a:lstStyle>
          <a:p>
            <a:pPr lvl="0"/>
            <a:r>
              <a:rPr lang="en-GB" err="1"/>
              <a:t>Klik</a:t>
            </a:r>
            <a:r>
              <a:rPr lang="en-GB"/>
              <a:t> om de </a:t>
            </a:r>
            <a:r>
              <a:rPr lang="en-GB" err="1"/>
              <a:t>stijl</a:t>
            </a:r>
            <a:r>
              <a:rPr lang="en-GB"/>
              <a:t> van de master </a:t>
            </a:r>
            <a:r>
              <a:rPr lang="en-GB" err="1"/>
              <a:t>ondertitel</a:t>
            </a:r>
            <a:r>
              <a:rPr lang="en-GB"/>
              <a:t> </a:t>
            </a:r>
            <a:r>
              <a:rPr lang="en-GB" err="1"/>
              <a:t>te</a:t>
            </a:r>
            <a:r>
              <a:rPr lang="en-GB"/>
              <a:t> </a:t>
            </a:r>
            <a:r>
              <a:rPr lang="en-GB" err="1"/>
              <a:t>bewerken</a:t>
            </a:r>
            <a:endParaRPr lang="en-GB"/>
          </a:p>
        </p:txBody>
      </p:sp>
      <p:pic>
        <p:nvPicPr>
          <p:cNvPr id="8" name="Afbeelding 7">
            <a:extLst>
              <a:ext uri="{FF2B5EF4-FFF2-40B4-BE49-F238E27FC236}">
                <a16:creationId xmlns:a16="http://schemas.microsoft.com/office/drawing/2014/main" id="{8A4E5934-9A08-7D46-AB52-9B1B9672244A}"/>
              </a:ext>
            </a:extLst>
          </p:cNvPr>
          <p:cNvPicPr>
            <a:picLocks noChangeAspect="1"/>
          </p:cNvPicPr>
          <p:nvPr userDrawn="1"/>
        </p:nvPicPr>
        <p:blipFill>
          <a:blip r:embed="rId2"/>
          <a:stretch>
            <a:fillRect/>
          </a:stretch>
        </p:blipFill>
        <p:spPr>
          <a:xfrm>
            <a:off x="623888" y="6432550"/>
            <a:ext cx="888424" cy="223200"/>
          </a:xfrm>
          <a:prstGeom prst="rect">
            <a:avLst/>
          </a:prstGeom>
        </p:spPr>
      </p:pic>
    </p:spTree>
    <p:extLst>
      <p:ext uri="{BB962C8B-B14F-4D97-AF65-F5344CB8AC3E}">
        <p14:creationId xmlns:p14="http://schemas.microsoft.com/office/powerpoint/2010/main" val="3523788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Antwerpen_1beeldmetU">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C3132F7D-D063-1C4B-8D0F-49AC33221A42}"/>
              </a:ext>
            </a:extLst>
          </p:cNvPr>
          <p:cNvSpPr>
            <a:spLocks noGrp="1"/>
          </p:cNvSpPr>
          <p:nvPr>
            <p:ph type="pic" sz="quarter" idx="10" hasCustomPrompt="1"/>
          </p:nvPr>
        </p:nvSpPr>
        <p:spPr>
          <a:xfrm>
            <a:off x="623888" y="627478"/>
            <a:ext cx="10944225" cy="5609810"/>
          </a:xfrm>
          <a:custGeom>
            <a:avLst/>
            <a:gdLst>
              <a:gd name="connsiteX0" fmla="*/ 8545 w 10944225"/>
              <a:gd name="connsiteY0" fmla="*/ 0 h 5609810"/>
              <a:gd name="connsiteX1" fmla="*/ 10944225 w 10944225"/>
              <a:gd name="connsiteY1" fmla="*/ 8545 h 5609810"/>
              <a:gd name="connsiteX2" fmla="*/ 10944225 w 10944225"/>
              <a:gd name="connsiteY2" fmla="*/ 5609810 h 5609810"/>
              <a:gd name="connsiteX3" fmla="*/ 253304 w 10944225"/>
              <a:gd name="connsiteY3" fmla="*/ 5609810 h 5609810"/>
              <a:gd name="connsiteX4" fmla="*/ 202263 w 10944225"/>
              <a:gd name="connsiteY4" fmla="*/ 5604665 h 5609810"/>
              <a:gd name="connsiteX5" fmla="*/ 0 w 10944225"/>
              <a:gd name="connsiteY5" fmla="*/ 5356497 h 5609810"/>
              <a:gd name="connsiteX6" fmla="*/ 8545 w 10944225"/>
              <a:gd name="connsiteY6" fmla="*/ 0 h 560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4225" h="5609810">
                <a:moveTo>
                  <a:pt x="8545" y="0"/>
                </a:moveTo>
                <a:lnTo>
                  <a:pt x="10944225" y="8545"/>
                </a:lnTo>
                <a:lnTo>
                  <a:pt x="10944225" y="5609810"/>
                </a:lnTo>
                <a:lnTo>
                  <a:pt x="253304" y="5609810"/>
                </a:lnTo>
                <a:lnTo>
                  <a:pt x="202263" y="5604665"/>
                </a:lnTo>
                <a:cubicBezTo>
                  <a:pt x="86832" y="5581044"/>
                  <a:pt x="0" y="5478911"/>
                  <a:pt x="0" y="5356497"/>
                </a:cubicBezTo>
                <a:cubicBezTo>
                  <a:pt x="2848" y="3570998"/>
                  <a:pt x="5697" y="1785499"/>
                  <a:pt x="8545" y="0"/>
                </a:cubicBezTo>
                <a:close/>
              </a:path>
            </a:pathLst>
          </a:custGeom>
          <a:solidFill>
            <a:schemeClr val="tx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b="0" i="0">
                <a:solidFill>
                  <a:schemeClr val="bg1"/>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a:t>Klik op het pictogram om een afbeelding wilt toevoegen</a:t>
            </a:r>
            <a:endParaRPr lang="nl-BE"/>
          </a:p>
        </p:txBody>
      </p:sp>
    </p:spTree>
    <p:extLst>
      <p:ext uri="{BB962C8B-B14F-4D97-AF65-F5344CB8AC3E}">
        <p14:creationId xmlns:p14="http://schemas.microsoft.com/office/powerpoint/2010/main" val="3398203282"/>
      </p:ext>
    </p:extLst>
  </p:cSld>
  <p:clrMapOvr>
    <a:masterClrMapping/>
  </p:clrMapOvr>
  <p:extLst>
    <p:ext uri="{DCECCB84-F9BA-43D5-87BE-67443E8EF086}">
      <p15:sldGuideLst xmlns:p15="http://schemas.microsoft.com/office/powerpoint/2012/main">
        <p15:guide id="1" orient="horz" pos="39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Antwerpen_1bee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999222-05DA-F24F-99F4-A098BCC40D85}"/>
              </a:ext>
            </a:extLst>
          </p:cNvPr>
          <p:cNvSpPr>
            <a:spLocks noGrp="1"/>
          </p:cNvSpPr>
          <p:nvPr>
            <p:ph type="pic" sz="quarter" idx="10" hasCustomPrompt="1"/>
          </p:nvPr>
        </p:nvSpPr>
        <p:spPr>
          <a:xfrm>
            <a:off x="623888" y="627478"/>
            <a:ext cx="10944225" cy="5609810"/>
          </a:xfrm>
          <a:custGeom>
            <a:avLst/>
            <a:gdLst>
              <a:gd name="connsiteX0" fmla="*/ 8545 w 10944225"/>
              <a:gd name="connsiteY0" fmla="*/ 0 h 5609810"/>
              <a:gd name="connsiteX1" fmla="*/ 10944225 w 10944225"/>
              <a:gd name="connsiteY1" fmla="*/ 8545 h 5609810"/>
              <a:gd name="connsiteX2" fmla="*/ 10944225 w 10944225"/>
              <a:gd name="connsiteY2" fmla="*/ 5609810 h 5609810"/>
              <a:gd name="connsiteX3" fmla="*/ 253304 w 10944225"/>
              <a:gd name="connsiteY3" fmla="*/ 5609810 h 5609810"/>
              <a:gd name="connsiteX4" fmla="*/ 202263 w 10944225"/>
              <a:gd name="connsiteY4" fmla="*/ 5604665 h 5609810"/>
              <a:gd name="connsiteX5" fmla="*/ 0 w 10944225"/>
              <a:gd name="connsiteY5" fmla="*/ 5356497 h 5609810"/>
              <a:gd name="connsiteX6" fmla="*/ 8545 w 10944225"/>
              <a:gd name="connsiteY6" fmla="*/ 0 h 560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4225" h="5609810">
                <a:moveTo>
                  <a:pt x="8545" y="0"/>
                </a:moveTo>
                <a:lnTo>
                  <a:pt x="10944225" y="8545"/>
                </a:lnTo>
                <a:lnTo>
                  <a:pt x="10944225" y="5609810"/>
                </a:lnTo>
                <a:lnTo>
                  <a:pt x="253304" y="5609810"/>
                </a:lnTo>
                <a:lnTo>
                  <a:pt x="202263" y="5604665"/>
                </a:lnTo>
                <a:cubicBezTo>
                  <a:pt x="86832" y="5581044"/>
                  <a:pt x="0" y="5478911"/>
                  <a:pt x="0" y="5356497"/>
                </a:cubicBezTo>
                <a:cubicBezTo>
                  <a:pt x="2848" y="3570998"/>
                  <a:pt x="5697" y="1785499"/>
                  <a:pt x="8545" y="0"/>
                </a:cubicBezTo>
                <a:close/>
              </a:path>
            </a:pathLst>
          </a:custGeom>
          <a:solidFill>
            <a:schemeClr val="tx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b="0" i="0">
                <a:solidFill>
                  <a:schemeClr val="bg1"/>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a:t>Klik op het pictogram om een afbeelding wilt toevoegen</a:t>
            </a:r>
            <a:endParaRPr lang="nl-BE"/>
          </a:p>
        </p:txBody>
      </p:sp>
      <p:pic>
        <p:nvPicPr>
          <p:cNvPr id="4" name="Afbeelding 3">
            <a:extLst>
              <a:ext uri="{FF2B5EF4-FFF2-40B4-BE49-F238E27FC236}">
                <a16:creationId xmlns:a16="http://schemas.microsoft.com/office/drawing/2014/main" id="{242017C2-62B9-7241-8D8F-9F2D5F7E62A9}"/>
              </a:ext>
            </a:extLst>
          </p:cNvPr>
          <p:cNvPicPr>
            <a:picLocks noChangeAspect="1"/>
          </p:cNvPicPr>
          <p:nvPr userDrawn="1"/>
        </p:nvPicPr>
        <p:blipFill>
          <a:blip r:embed="rId2"/>
          <a:stretch>
            <a:fillRect/>
          </a:stretch>
        </p:blipFill>
        <p:spPr>
          <a:xfrm>
            <a:off x="623888" y="6432550"/>
            <a:ext cx="888424" cy="223200"/>
          </a:xfrm>
          <a:prstGeom prst="rect">
            <a:avLst/>
          </a:prstGeom>
        </p:spPr>
      </p:pic>
    </p:spTree>
    <p:extLst>
      <p:ext uri="{BB962C8B-B14F-4D97-AF65-F5344CB8AC3E}">
        <p14:creationId xmlns:p14="http://schemas.microsoft.com/office/powerpoint/2010/main" val="4196090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Antwerpen_1beeldenquote">
    <p:spTree>
      <p:nvGrpSpPr>
        <p:cNvPr id="1" name=""/>
        <p:cNvGrpSpPr/>
        <p:nvPr/>
      </p:nvGrpSpPr>
      <p:grpSpPr>
        <a:xfrm>
          <a:off x="0" y="0"/>
          <a:ext cx="0" cy="0"/>
          <a:chOff x="0" y="0"/>
          <a:chExt cx="0" cy="0"/>
        </a:xfrm>
      </p:grpSpPr>
      <p:sp>
        <p:nvSpPr>
          <p:cNvPr id="3" name="Tijdelijke aanduiding voor afbeelding 3">
            <a:extLst>
              <a:ext uri="{FF2B5EF4-FFF2-40B4-BE49-F238E27FC236}">
                <a16:creationId xmlns:a16="http://schemas.microsoft.com/office/drawing/2014/main" id="{BF020726-1AA6-EE4D-9CD8-9B40673609EC}"/>
              </a:ext>
            </a:extLst>
          </p:cNvPr>
          <p:cNvSpPr>
            <a:spLocks noGrp="1"/>
          </p:cNvSpPr>
          <p:nvPr>
            <p:ph type="pic" sz="quarter" idx="10" hasCustomPrompt="1"/>
          </p:nvPr>
        </p:nvSpPr>
        <p:spPr>
          <a:xfrm>
            <a:off x="0" y="0"/>
            <a:ext cx="12192000" cy="6858000"/>
          </a:xfrm>
          <a:prstGeom prst="rect">
            <a:avLst/>
          </a:prstGeom>
          <a:solidFill>
            <a:schemeClr val="accent1"/>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b="0" i="0">
                <a:solidFill>
                  <a:schemeClr val="bg1"/>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l-NL"/>
              <a:t>Klik op het pictogram om een afbeelding wilt toevoegen</a:t>
            </a:r>
            <a:endParaRPr lang="nl-BE"/>
          </a:p>
          <a:p>
            <a:endParaRPr lang="nl-BE"/>
          </a:p>
        </p:txBody>
      </p:sp>
      <p:sp>
        <p:nvSpPr>
          <p:cNvPr id="4" name="Tijdelijke aanduiding voor tekst 5">
            <a:extLst>
              <a:ext uri="{FF2B5EF4-FFF2-40B4-BE49-F238E27FC236}">
                <a16:creationId xmlns:a16="http://schemas.microsoft.com/office/drawing/2014/main" id="{89753A3A-E019-254C-9677-C9C519017AAD}"/>
              </a:ext>
            </a:extLst>
          </p:cNvPr>
          <p:cNvSpPr>
            <a:spLocks noGrp="1"/>
          </p:cNvSpPr>
          <p:nvPr>
            <p:ph type="body" sz="quarter" idx="12" hasCustomPrompt="1"/>
          </p:nvPr>
        </p:nvSpPr>
        <p:spPr>
          <a:xfrm>
            <a:off x="7806518" y="3613790"/>
            <a:ext cx="3761595" cy="728662"/>
          </a:xfrm>
          <a:prstGeom prst="rect">
            <a:avLst/>
          </a:prstGeom>
        </p:spPr>
        <p:txBody>
          <a:bodyPr lIns="0" tIns="0" rIns="0" bIns="0">
            <a:noAutofit/>
          </a:bodyPr>
          <a:lstStyle>
            <a:lvl1pPr marL="0" indent="0">
              <a:buNone/>
              <a:defRPr sz="2400" b="0" i="0">
                <a:solidFill>
                  <a:schemeClr val="bg1"/>
                </a:solidFill>
                <a:latin typeface="Calibri Light" panose="020F0302020204030204" pitchFamily="34" charset="0"/>
                <a:cs typeface="Calibri Light" panose="020F0302020204030204" pitchFamily="34" charset="0"/>
              </a:defRPr>
            </a:lvl1pPr>
          </a:lstStyle>
          <a:p>
            <a:r>
              <a:rPr lang="nl-NL"/>
              <a:t>Voornaam Naam</a:t>
            </a:r>
            <a:endParaRPr lang="nl-BE"/>
          </a:p>
        </p:txBody>
      </p:sp>
      <p:sp>
        <p:nvSpPr>
          <p:cNvPr id="5" name="Text Placeholder 14">
            <a:extLst>
              <a:ext uri="{FF2B5EF4-FFF2-40B4-BE49-F238E27FC236}">
                <a16:creationId xmlns:a16="http://schemas.microsoft.com/office/drawing/2014/main" id="{4D01101A-4B64-9146-92CB-AB7133B61F74}"/>
              </a:ext>
            </a:extLst>
          </p:cNvPr>
          <p:cNvSpPr>
            <a:spLocks noGrp="1"/>
          </p:cNvSpPr>
          <p:nvPr>
            <p:ph type="body" sz="quarter" idx="13" hasCustomPrompt="1"/>
          </p:nvPr>
        </p:nvSpPr>
        <p:spPr>
          <a:xfrm>
            <a:off x="7805738" y="1500371"/>
            <a:ext cx="3762375" cy="1945955"/>
          </a:xfrm>
          <a:prstGeom prst="rect">
            <a:avLst/>
          </a:prstGeom>
        </p:spPr>
        <p:txBody>
          <a:bodyPr/>
          <a:lstStyle>
            <a:lvl1pPr>
              <a:spcBef>
                <a:spcPts val="0"/>
              </a:spcBef>
              <a:buNone/>
              <a:defRPr b="1" i="0">
                <a:solidFill>
                  <a:schemeClr val="bg1"/>
                </a:solidFill>
                <a:latin typeface="Calibri" panose="020F0502020204030204" pitchFamily="34" charset="0"/>
                <a:cs typeface="Calibri" panose="020F0502020204030204" pitchFamily="34" charset="0"/>
              </a:defRPr>
            </a:lvl1pPr>
          </a:lstStyle>
          <a:p>
            <a:r>
              <a:rPr lang="nl-NL"/>
              <a:t>Quote</a:t>
            </a:r>
            <a:endParaRPr lang="nl-BE"/>
          </a:p>
        </p:txBody>
      </p:sp>
    </p:spTree>
    <p:extLst>
      <p:ext uri="{BB962C8B-B14F-4D97-AF65-F5344CB8AC3E}">
        <p14:creationId xmlns:p14="http://schemas.microsoft.com/office/powerpoint/2010/main" val="1092190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Antwerpen_1beeldquote en logo">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09DBE046-B8F3-D840-ABA8-37DDBE8E14F1}"/>
              </a:ext>
            </a:extLst>
          </p:cNvPr>
          <p:cNvSpPr>
            <a:spLocks noGrp="1"/>
          </p:cNvSpPr>
          <p:nvPr>
            <p:ph type="pic" sz="quarter" idx="10" hasCustomPrompt="1"/>
          </p:nvPr>
        </p:nvSpPr>
        <p:spPr>
          <a:xfrm>
            <a:off x="623888" y="627478"/>
            <a:ext cx="10944225" cy="5609810"/>
          </a:xfrm>
          <a:custGeom>
            <a:avLst/>
            <a:gdLst>
              <a:gd name="connsiteX0" fmla="*/ 8545 w 10944225"/>
              <a:gd name="connsiteY0" fmla="*/ 0 h 5609810"/>
              <a:gd name="connsiteX1" fmla="*/ 10944225 w 10944225"/>
              <a:gd name="connsiteY1" fmla="*/ 8545 h 5609810"/>
              <a:gd name="connsiteX2" fmla="*/ 10944225 w 10944225"/>
              <a:gd name="connsiteY2" fmla="*/ 5609810 h 5609810"/>
              <a:gd name="connsiteX3" fmla="*/ 253304 w 10944225"/>
              <a:gd name="connsiteY3" fmla="*/ 5609810 h 5609810"/>
              <a:gd name="connsiteX4" fmla="*/ 202263 w 10944225"/>
              <a:gd name="connsiteY4" fmla="*/ 5604665 h 5609810"/>
              <a:gd name="connsiteX5" fmla="*/ 0 w 10944225"/>
              <a:gd name="connsiteY5" fmla="*/ 5356497 h 5609810"/>
              <a:gd name="connsiteX6" fmla="*/ 8545 w 10944225"/>
              <a:gd name="connsiteY6" fmla="*/ 0 h 560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4225" h="5609810">
                <a:moveTo>
                  <a:pt x="8545" y="0"/>
                </a:moveTo>
                <a:lnTo>
                  <a:pt x="10944225" y="8545"/>
                </a:lnTo>
                <a:lnTo>
                  <a:pt x="10944225" y="5609810"/>
                </a:lnTo>
                <a:lnTo>
                  <a:pt x="253304" y="5609810"/>
                </a:lnTo>
                <a:lnTo>
                  <a:pt x="202263" y="5604665"/>
                </a:lnTo>
                <a:cubicBezTo>
                  <a:pt x="86832" y="5581044"/>
                  <a:pt x="0" y="5478911"/>
                  <a:pt x="0" y="5356497"/>
                </a:cubicBezTo>
                <a:cubicBezTo>
                  <a:pt x="2848" y="3570998"/>
                  <a:pt x="5697" y="1785499"/>
                  <a:pt x="8545" y="0"/>
                </a:cubicBezTo>
                <a:close/>
              </a:path>
            </a:pathLst>
          </a:custGeom>
          <a:solidFill>
            <a:schemeClr val="tx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b="0" i="0">
                <a:solidFill>
                  <a:schemeClr val="bg1"/>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a:t>Klik op het pictogram om een afbeelding wilt toevoegen</a:t>
            </a:r>
            <a:endParaRPr lang="nl-BE"/>
          </a:p>
        </p:txBody>
      </p:sp>
      <p:sp>
        <p:nvSpPr>
          <p:cNvPr id="4" name="Tijdelijke aanduiding voor tekst 5">
            <a:extLst>
              <a:ext uri="{FF2B5EF4-FFF2-40B4-BE49-F238E27FC236}">
                <a16:creationId xmlns:a16="http://schemas.microsoft.com/office/drawing/2014/main" id="{29C33EA9-EAA8-554B-9770-EC4BF96CD42E}"/>
              </a:ext>
            </a:extLst>
          </p:cNvPr>
          <p:cNvSpPr>
            <a:spLocks noGrp="1"/>
          </p:cNvSpPr>
          <p:nvPr>
            <p:ph type="body" sz="quarter" idx="12" hasCustomPrompt="1"/>
          </p:nvPr>
        </p:nvSpPr>
        <p:spPr>
          <a:xfrm>
            <a:off x="7806519" y="3613790"/>
            <a:ext cx="3415735" cy="728662"/>
          </a:xfrm>
          <a:prstGeom prst="rect">
            <a:avLst/>
          </a:prstGeom>
        </p:spPr>
        <p:txBody>
          <a:bodyPr lIns="0" tIns="0" rIns="0" bIns="0">
            <a:noAutofit/>
          </a:bodyPr>
          <a:lstStyle>
            <a:lvl1pPr marL="0" indent="0">
              <a:buNone/>
              <a:defRPr sz="2400" b="0" i="0">
                <a:solidFill>
                  <a:schemeClr val="bg1"/>
                </a:solidFill>
                <a:latin typeface="Calibri Light" panose="020F0302020204030204" pitchFamily="34" charset="0"/>
                <a:cs typeface="Calibri Light" panose="020F0302020204030204" pitchFamily="34" charset="0"/>
              </a:defRPr>
            </a:lvl1pPr>
          </a:lstStyle>
          <a:p>
            <a:r>
              <a:rPr lang="nl-NL"/>
              <a:t>Voornaam Naam</a:t>
            </a:r>
            <a:endParaRPr lang="nl-BE"/>
          </a:p>
        </p:txBody>
      </p:sp>
      <p:sp>
        <p:nvSpPr>
          <p:cNvPr id="5" name="Text Placeholder 14">
            <a:extLst>
              <a:ext uri="{FF2B5EF4-FFF2-40B4-BE49-F238E27FC236}">
                <a16:creationId xmlns:a16="http://schemas.microsoft.com/office/drawing/2014/main" id="{9A2A5195-C3FC-3548-A159-FD845F8D8AB0}"/>
              </a:ext>
            </a:extLst>
          </p:cNvPr>
          <p:cNvSpPr>
            <a:spLocks noGrp="1"/>
          </p:cNvSpPr>
          <p:nvPr>
            <p:ph type="body" sz="quarter" idx="13" hasCustomPrompt="1"/>
          </p:nvPr>
        </p:nvSpPr>
        <p:spPr>
          <a:xfrm>
            <a:off x="7805739" y="1500371"/>
            <a:ext cx="3416443" cy="1945955"/>
          </a:xfrm>
          <a:prstGeom prst="rect">
            <a:avLst/>
          </a:prstGeom>
        </p:spPr>
        <p:txBody>
          <a:bodyPr/>
          <a:lstStyle>
            <a:lvl1pPr>
              <a:buNone/>
              <a:defRPr b="1" i="0">
                <a:solidFill>
                  <a:schemeClr val="bg1"/>
                </a:solidFill>
                <a:latin typeface="Calibri" panose="020F0502020204030204" pitchFamily="34" charset="0"/>
                <a:cs typeface="Calibri" panose="020F0502020204030204" pitchFamily="34" charset="0"/>
              </a:defRPr>
            </a:lvl1pPr>
          </a:lstStyle>
          <a:p>
            <a:r>
              <a:rPr lang="nl-NL"/>
              <a:t>Quote</a:t>
            </a:r>
            <a:endParaRPr lang="nl-BE"/>
          </a:p>
        </p:txBody>
      </p:sp>
      <p:pic>
        <p:nvPicPr>
          <p:cNvPr id="6" name="Afbeelding 5">
            <a:extLst>
              <a:ext uri="{FF2B5EF4-FFF2-40B4-BE49-F238E27FC236}">
                <a16:creationId xmlns:a16="http://schemas.microsoft.com/office/drawing/2014/main" id="{4150CA85-5F7A-7D40-9502-BA4C889D98F4}"/>
              </a:ext>
            </a:extLst>
          </p:cNvPr>
          <p:cNvPicPr>
            <a:picLocks noChangeAspect="1"/>
          </p:cNvPicPr>
          <p:nvPr userDrawn="1"/>
        </p:nvPicPr>
        <p:blipFill>
          <a:blip r:embed="rId2"/>
          <a:stretch>
            <a:fillRect/>
          </a:stretch>
        </p:blipFill>
        <p:spPr>
          <a:xfrm>
            <a:off x="623888" y="6432550"/>
            <a:ext cx="888424" cy="223200"/>
          </a:xfrm>
          <a:prstGeom prst="rect">
            <a:avLst/>
          </a:prstGeom>
        </p:spPr>
      </p:pic>
    </p:spTree>
    <p:extLst>
      <p:ext uri="{BB962C8B-B14F-4D97-AF65-F5344CB8AC3E}">
        <p14:creationId xmlns:p14="http://schemas.microsoft.com/office/powerpoint/2010/main" val="281097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Antwerpen_wideimageand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1B9851-093E-A241-B582-F0998CFFFEA9}"/>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endParaRPr>
          </a:p>
        </p:txBody>
      </p:sp>
      <p:sp>
        <p:nvSpPr>
          <p:cNvPr id="7" name="Titel 4">
            <a:extLst>
              <a:ext uri="{FF2B5EF4-FFF2-40B4-BE49-F238E27FC236}">
                <a16:creationId xmlns:a16="http://schemas.microsoft.com/office/drawing/2014/main" id="{041CBA9C-BD5E-424C-93BC-60164869E1DC}"/>
              </a:ext>
            </a:extLst>
          </p:cNvPr>
          <p:cNvSpPr>
            <a:spLocks noGrp="1"/>
          </p:cNvSpPr>
          <p:nvPr>
            <p:ph type="title" hasCustomPrompt="1"/>
          </p:nvPr>
        </p:nvSpPr>
        <p:spPr>
          <a:xfrm>
            <a:off x="9081369" y="620713"/>
            <a:ext cx="2486743" cy="1385085"/>
          </a:xfrm>
        </p:spPr>
        <p:txBody>
          <a:bodyPr/>
          <a:lstStyle>
            <a:lvl1pPr>
              <a:defRPr b="1" i="0">
                <a:latin typeface="+mn-lt"/>
                <a:cs typeface="Calibri" panose="020F0502020204030204" pitchFamily="34" charset="0"/>
              </a:defRPr>
            </a:lvl1pPr>
          </a:lstStyle>
          <a:p>
            <a:r>
              <a:rPr lang="nl-BE" noProof="0"/>
              <a:t>Klik om stijl te bewerken</a:t>
            </a:r>
          </a:p>
        </p:txBody>
      </p:sp>
      <p:sp>
        <p:nvSpPr>
          <p:cNvPr id="9" name="Picture Placeholder 32">
            <a:extLst>
              <a:ext uri="{FF2B5EF4-FFF2-40B4-BE49-F238E27FC236}">
                <a16:creationId xmlns:a16="http://schemas.microsoft.com/office/drawing/2014/main" id="{971C9B50-FEE3-1047-A14B-9C8C2F5D6064}"/>
              </a:ext>
            </a:extLst>
          </p:cNvPr>
          <p:cNvSpPr>
            <a:spLocks noGrp="1"/>
          </p:cNvSpPr>
          <p:nvPr>
            <p:ph type="pic" idx="1" hasCustomPrompt="1"/>
          </p:nvPr>
        </p:nvSpPr>
        <p:spPr>
          <a:xfrm>
            <a:off x="623889" y="620714"/>
            <a:ext cx="7888932" cy="5620106"/>
          </a:xfrm>
          <a:custGeom>
            <a:avLst/>
            <a:gdLst>
              <a:gd name="connsiteX0" fmla="*/ 0 w 5145732"/>
              <a:gd name="connsiteY0" fmla="*/ 0 h 5616575"/>
              <a:gd name="connsiteX1" fmla="*/ 5145732 w 5145732"/>
              <a:gd name="connsiteY1" fmla="*/ 0 h 5616575"/>
              <a:gd name="connsiteX2" fmla="*/ 5145732 w 5145732"/>
              <a:gd name="connsiteY2" fmla="*/ 5616575 h 5616575"/>
              <a:gd name="connsiteX3" fmla="*/ 253304 w 5145732"/>
              <a:gd name="connsiteY3" fmla="*/ 5616575 h 5616575"/>
              <a:gd name="connsiteX4" fmla="*/ 202263 w 5145732"/>
              <a:gd name="connsiteY4" fmla="*/ 5611430 h 5616575"/>
              <a:gd name="connsiteX5" fmla="*/ 0 w 5145732"/>
              <a:gd name="connsiteY5" fmla="*/ 5363262 h 5616575"/>
              <a:gd name="connsiteX0" fmla="*/ 0 w 7140465"/>
              <a:gd name="connsiteY0" fmla="*/ 0 h 5616575"/>
              <a:gd name="connsiteX1" fmla="*/ 7140465 w 7140465"/>
              <a:gd name="connsiteY1" fmla="*/ 3530 h 5616575"/>
              <a:gd name="connsiteX2" fmla="*/ 5145732 w 7140465"/>
              <a:gd name="connsiteY2" fmla="*/ 5616575 h 5616575"/>
              <a:gd name="connsiteX3" fmla="*/ 253304 w 7140465"/>
              <a:gd name="connsiteY3" fmla="*/ 5616575 h 5616575"/>
              <a:gd name="connsiteX4" fmla="*/ 202263 w 7140465"/>
              <a:gd name="connsiteY4" fmla="*/ 5611430 h 5616575"/>
              <a:gd name="connsiteX5" fmla="*/ 0 w 7140465"/>
              <a:gd name="connsiteY5" fmla="*/ 5363262 h 5616575"/>
              <a:gd name="connsiteX6" fmla="*/ 0 w 7140465"/>
              <a:gd name="connsiteY6" fmla="*/ 0 h 5616575"/>
              <a:gd name="connsiteX0" fmla="*/ 0 w 7895993"/>
              <a:gd name="connsiteY0" fmla="*/ 1 h 5616576"/>
              <a:gd name="connsiteX1" fmla="*/ 7895993 w 7895993"/>
              <a:gd name="connsiteY1" fmla="*/ 0 h 5616576"/>
              <a:gd name="connsiteX2" fmla="*/ 5145732 w 7895993"/>
              <a:gd name="connsiteY2" fmla="*/ 5616576 h 5616576"/>
              <a:gd name="connsiteX3" fmla="*/ 253304 w 7895993"/>
              <a:gd name="connsiteY3" fmla="*/ 5616576 h 5616576"/>
              <a:gd name="connsiteX4" fmla="*/ 202263 w 7895993"/>
              <a:gd name="connsiteY4" fmla="*/ 5611431 h 5616576"/>
              <a:gd name="connsiteX5" fmla="*/ 0 w 7895993"/>
              <a:gd name="connsiteY5" fmla="*/ 5363263 h 5616576"/>
              <a:gd name="connsiteX6" fmla="*/ 0 w 7895993"/>
              <a:gd name="connsiteY6" fmla="*/ 1 h 5616576"/>
              <a:gd name="connsiteX0" fmla="*/ 0 w 7888932"/>
              <a:gd name="connsiteY0" fmla="*/ 0 h 5616575"/>
              <a:gd name="connsiteX1" fmla="*/ 7888932 w 7888932"/>
              <a:gd name="connsiteY1" fmla="*/ 3530 h 5616575"/>
              <a:gd name="connsiteX2" fmla="*/ 5145732 w 7888932"/>
              <a:gd name="connsiteY2" fmla="*/ 5616575 h 5616575"/>
              <a:gd name="connsiteX3" fmla="*/ 253304 w 7888932"/>
              <a:gd name="connsiteY3" fmla="*/ 5616575 h 5616575"/>
              <a:gd name="connsiteX4" fmla="*/ 202263 w 7888932"/>
              <a:gd name="connsiteY4" fmla="*/ 5611430 h 5616575"/>
              <a:gd name="connsiteX5" fmla="*/ 0 w 7888932"/>
              <a:gd name="connsiteY5" fmla="*/ 5363262 h 5616575"/>
              <a:gd name="connsiteX6" fmla="*/ 0 w 7888932"/>
              <a:gd name="connsiteY6" fmla="*/ 0 h 5616575"/>
              <a:gd name="connsiteX0" fmla="*/ 0 w 7888932"/>
              <a:gd name="connsiteY0" fmla="*/ 0 h 5620106"/>
              <a:gd name="connsiteX1" fmla="*/ 7888932 w 7888932"/>
              <a:gd name="connsiteY1" fmla="*/ 3530 h 5620106"/>
              <a:gd name="connsiteX2" fmla="*/ 7885402 w 7888932"/>
              <a:gd name="connsiteY2" fmla="*/ 5620106 h 5620106"/>
              <a:gd name="connsiteX3" fmla="*/ 253304 w 7888932"/>
              <a:gd name="connsiteY3" fmla="*/ 5616575 h 5620106"/>
              <a:gd name="connsiteX4" fmla="*/ 202263 w 7888932"/>
              <a:gd name="connsiteY4" fmla="*/ 5611430 h 5620106"/>
              <a:gd name="connsiteX5" fmla="*/ 0 w 7888932"/>
              <a:gd name="connsiteY5" fmla="*/ 5363262 h 5620106"/>
              <a:gd name="connsiteX6" fmla="*/ 0 w 7888932"/>
              <a:gd name="connsiteY6" fmla="*/ 0 h 562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8932" h="5620106">
                <a:moveTo>
                  <a:pt x="0" y="0"/>
                </a:moveTo>
                <a:lnTo>
                  <a:pt x="7888932" y="3530"/>
                </a:lnTo>
                <a:cubicBezTo>
                  <a:pt x="7887755" y="1875722"/>
                  <a:pt x="7886579" y="3747914"/>
                  <a:pt x="7885402" y="5620106"/>
                </a:cubicBezTo>
                <a:lnTo>
                  <a:pt x="253304" y="5616575"/>
                </a:lnTo>
                <a:lnTo>
                  <a:pt x="202263" y="5611430"/>
                </a:lnTo>
                <a:cubicBezTo>
                  <a:pt x="86832" y="5587809"/>
                  <a:pt x="0" y="5485676"/>
                  <a:pt x="0" y="5363262"/>
                </a:cubicBezTo>
                <a:lnTo>
                  <a:pt x="0" y="0"/>
                </a:lnTo>
                <a:close/>
              </a:path>
            </a:pathLst>
          </a:custGeom>
          <a:solidFill>
            <a:schemeClr val="tx2"/>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BE" noProof="0"/>
              <a:t>Klik op het pictogram om een afbeelding toe te voegen</a:t>
            </a:r>
          </a:p>
        </p:txBody>
      </p:sp>
      <p:sp>
        <p:nvSpPr>
          <p:cNvPr id="6" name="Content Placeholder 5">
            <a:extLst>
              <a:ext uri="{FF2B5EF4-FFF2-40B4-BE49-F238E27FC236}">
                <a16:creationId xmlns:a16="http://schemas.microsoft.com/office/drawing/2014/main" id="{1800C433-47C4-4D3D-A245-AA41DF75B6E3}"/>
              </a:ext>
            </a:extLst>
          </p:cNvPr>
          <p:cNvSpPr>
            <a:spLocks noGrp="1"/>
          </p:cNvSpPr>
          <p:nvPr>
            <p:ph sz="quarter" idx="12" hasCustomPrompt="1"/>
          </p:nvPr>
        </p:nvSpPr>
        <p:spPr>
          <a:xfrm>
            <a:off x="9081369" y="2271713"/>
            <a:ext cx="2486944" cy="3965575"/>
          </a:xfrm>
        </p:spPr>
        <p:txBody>
          <a:bodyPr/>
          <a:lstStyle>
            <a:lvl1pPr>
              <a:defRPr b="0"/>
            </a:lvl1pPr>
          </a:lstStyle>
          <a:p>
            <a:pPr lvl="0"/>
            <a:r>
              <a:rPr lang="nl-BE" noProof="0"/>
              <a:t>Inhoud</a:t>
            </a:r>
          </a:p>
        </p:txBody>
      </p:sp>
    </p:spTree>
    <p:extLst>
      <p:ext uri="{BB962C8B-B14F-4D97-AF65-F5344CB8AC3E}">
        <p14:creationId xmlns:p14="http://schemas.microsoft.com/office/powerpoint/2010/main" val="3382831691"/>
      </p:ext>
    </p:extLst>
  </p:cSld>
  <p:clrMapOvr>
    <a:masterClrMapping/>
  </p:clrMapOvr>
  <p:extLst>
    <p:ext uri="{DCECCB84-F9BA-43D5-87BE-67443E8EF086}">
      <p15:sldGuideLst xmlns:p15="http://schemas.microsoft.com/office/powerpoint/2012/main">
        <p15:guide id="1" pos="53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Antwerpen_wideimageand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1B9851-093E-A241-B582-F0998CFFFEA9}"/>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endParaRPr>
          </a:p>
        </p:txBody>
      </p:sp>
      <p:sp>
        <p:nvSpPr>
          <p:cNvPr id="7" name="Titel 4">
            <a:extLst>
              <a:ext uri="{FF2B5EF4-FFF2-40B4-BE49-F238E27FC236}">
                <a16:creationId xmlns:a16="http://schemas.microsoft.com/office/drawing/2014/main" id="{041CBA9C-BD5E-424C-93BC-60164869E1DC}"/>
              </a:ext>
            </a:extLst>
          </p:cNvPr>
          <p:cNvSpPr>
            <a:spLocks noGrp="1"/>
          </p:cNvSpPr>
          <p:nvPr>
            <p:ph type="title" hasCustomPrompt="1"/>
          </p:nvPr>
        </p:nvSpPr>
        <p:spPr>
          <a:xfrm>
            <a:off x="623889" y="620713"/>
            <a:ext cx="10944224" cy="1385085"/>
          </a:xfrm>
        </p:spPr>
        <p:txBody>
          <a:bodyPr/>
          <a:lstStyle>
            <a:lvl1pPr>
              <a:defRPr b="1" i="0">
                <a:latin typeface="+mn-lt"/>
                <a:cs typeface="Calibri" panose="020F0502020204030204" pitchFamily="34" charset="0"/>
              </a:defRPr>
            </a:lvl1pPr>
          </a:lstStyle>
          <a:p>
            <a:r>
              <a:rPr lang="nl-BE" noProof="0"/>
              <a:t>Klik om stijl te bewerken</a:t>
            </a:r>
          </a:p>
        </p:txBody>
      </p:sp>
      <p:sp>
        <p:nvSpPr>
          <p:cNvPr id="9" name="Picture Placeholder 32">
            <a:extLst>
              <a:ext uri="{FF2B5EF4-FFF2-40B4-BE49-F238E27FC236}">
                <a16:creationId xmlns:a16="http://schemas.microsoft.com/office/drawing/2014/main" id="{971C9B50-FEE3-1047-A14B-9C8C2F5D6064}"/>
              </a:ext>
            </a:extLst>
          </p:cNvPr>
          <p:cNvSpPr>
            <a:spLocks noGrp="1"/>
          </p:cNvSpPr>
          <p:nvPr>
            <p:ph type="pic" idx="1" hasCustomPrompt="1"/>
          </p:nvPr>
        </p:nvSpPr>
        <p:spPr>
          <a:xfrm>
            <a:off x="623890" y="1376364"/>
            <a:ext cx="10948997" cy="4864456"/>
          </a:xfrm>
          <a:custGeom>
            <a:avLst/>
            <a:gdLst>
              <a:gd name="connsiteX0" fmla="*/ 0 w 5145732"/>
              <a:gd name="connsiteY0" fmla="*/ 0 h 5616575"/>
              <a:gd name="connsiteX1" fmla="*/ 5145732 w 5145732"/>
              <a:gd name="connsiteY1" fmla="*/ 0 h 5616575"/>
              <a:gd name="connsiteX2" fmla="*/ 5145732 w 5145732"/>
              <a:gd name="connsiteY2" fmla="*/ 5616575 h 5616575"/>
              <a:gd name="connsiteX3" fmla="*/ 253304 w 5145732"/>
              <a:gd name="connsiteY3" fmla="*/ 5616575 h 5616575"/>
              <a:gd name="connsiteX4" fmla="*/ 202263 w 5145732"/>
              <a:gd name="connsiteY4" fmla="*/ 5611430 h 5616575"/>
              <a:gd name="connsiteX5" fmla="*/ 0 w 5145732"/>
              <a:gd name="connsiteY5" fmla="*/ 5363262 h 5616575"/>
              <a:gd name="connsiteX0" fmla="*/ 0 w 7140465"/>
              <a:gd name="connsiteY0" fmla="*/ 0 h 5616575"/>
              <a:gd name="connsiteX1" fmla="*/ 7140465 w 7140465"/>
              <a:gd name="connsiteY1" fmla="*/ 3530 h 5616575"/>
              <a:gd name="connsiteX2" fmla="*/ 5145732 w 7140465"/>
              <a:gd name="connsiteY2" fmla="*/ 5616575 h 5616575"/>
              <a:gd name="connsiteX3" fmla="*/ 253304 w 7140465"/>
              <a:gd name="connsiteY3" fmla="*/ 5616575 h 5616575"/>
              <a:gd name="connsiteX4" fmla="*/ 202263 w 7140465"/>
              <a:gd name="connsiteY4" fmla="*/ 5611430 h 5616575"/>
              <a:gd name="connsiteX5" fmla="*/ 0 w 7140465"/>
              <a:gd name="connsiteY5" fmla="*/ 5363262 h 5616575"/>
              <a:gd name="connsiteX6" fmla="*/ 0 w 7140465"/>
              <a:gd name="connsiteY6" fmla="*/ 0 h 5616575"/>
              <a:gd name="connsiteX0" fmla="*/ 0 w 7895993"/>
              <a:gd name="connsiteY0" fmla="*/ 1 h 5616576"/>
              <a:gd name="connsiteX1" fmla="*/ 7895993 w 7895993"/>
              <a:gd name="connsiteY1" fmla="*/ 0 h 5616576"/>
              <a:gd name="connsiteX2" fmla="*/ 5145732 w 7895993"/>
              <a:gd name="connsiteY2" fmla="*/ 5616576 h 5616576"/>
              <a:gd name="connsiteX3" fmla="*/ 253304 w 7895993"/>
              <a:gd name="connsiteY3" fmla="*/ 5616576 h 5616576"/>
              <a:gd name="connsiteX4" fmla="*/ 202263 w 7895993"/>
              <a:gd name="connsiteY4" fmla="*/ 5611431 h 5616576"/>
              <a:gd name="connsiteX5" fmla="*/ 0 w 7895993"/>
              <a:gd name="connsiteY5" fmla="*/ 5363263 h 5616576"/>
              <a:gd name="connsiteX6" fmla="*/ 0 w 7895993"/>
              <a:gd name="connsiteY6" fmla="*/ 1 h 5616576"/>
              <a:gd name="connsiteX0" fmla="*/ 0 w 7888932"/>
              <a:gd name="connsiteY0" fmla="*/ 0 h 5616575"/>
              <a:gd name="connsiteX1" fmla="*/ 7888932 w 7888932"/>
              <a:gd name="connsiteY1" fmla="*/ 3530 h 5616575"/>
              <a:gd name="connsiteX2" fmla="*/ 5145732 w 7888932"/>
              <a:gd name="connsiteY2" fmla="*/ 5616575 h 5616575"/>
              <a:gd name="connsiteX3" fmla="*/ 253304 w 7888932"/>
              <a:gd name="connsiteY3" fmla="*/ 5616575 h 5616575"/>
              <a:gd name="connsiteX4" fmla="*/ 202263 w 7888932"/>
              <a:gd name="connsiteY4" fmla="*/ 5611430 h 5616575"/>
              <a:gd name="connsiteX5" fmla="*/ 0 w 7888932"/>
              <a:gd name="connsiteY5" fmla="*/ 5363262 h 5616575"/>
              <a:gd name="connsiteX6" fmla="*/ 0 w 7888932"/>
              <a:gd name="connsiteY6" fmla="*/ 0 h 5616575"/>
              <a:gd name="connsiteX0" fmla="*/ 0 w 7888932"/>
              <a:gd name="connsiteY0" fmla="*/ 0 h 5620106"/>
              <a:gd name="connsiteX1" fmla="*/ 7888932 w 7888932"/>
              <a:gd name="connsiteY1" fmla="*/ 3530 h 5620106"/>
              <a:gd name="connsiteX2" fmla="*/ 7885402 w 7888932"/>
              <a:gd name="connsiteY2" fmla="*/ 5620106 h 5620106"/>
              <a:gd name="connsiteX3" fmla="*/ 253304 w 7888932"/>
              <a:gd name="connsiteY3" fmla="*/ 5616575 h 5620106"/>
              <a:gd name="connsiteX4" fmla="*/ 202263 w 7888932"/>
              <a:gd name="connsiteY4" fmla="*/ 5611430 h 5620106"/>
              <a:gd name="connsiteX5" fmla="*/ 0 w 7888932"/>
              <a:gd name="connsiteY5" fmla="*/ 5363262 h 5620106"/>
              <a:gd name="connsiteX6" fmla="*/ 0 w 7888932"/>
              <a:gd name="connsiteY6" fmla="*/ 0 h 5620106"/>
              <a:gd name="connsiteX0" fmla="*/ 0 w 10006355"/>
              <a:gd name="connsiteY0" fmla="*/ 0 h 5620106"/>
              <a:gd name="connsiteX1" fmla="*/ 7888932 w 10006355"/>
              <a:gd name="connsiteY1" fmla="*/ 3530 h 5620106"/>
              <a:gd name="connsiteX2" fmla="*/ 10006355 w 10006355"/>
              <a:gd name="connsiteY2" fmla="*/ 5620106 h 5620106"/>
              <a:gd name="connsiteX3" fmla="*/ 253304 w 10006355"/>
              <a:gd name="connsiteY3" fmla="*/ 5616575 h 5620106"/>
              <a:gd name="connsiteX4" fmla="*/ 202263 w 10006355"/>
              <a:gd name="connsiteY4" fmla="*/ 5611430 h 5620106"/>
              <a:gd name="connsiteX5" fmla="*/ 0 w 10006355"/>
              <a:gd name="connsiteY5" fmla="*/ 5363262 h 5620106"/>
              <a:gd name="connsiteX6" fmla="*/ 0 w 10006355"/>
              <a:gd name="connsiteY6" fmla="*/ 0 h 5620106"/>
              <a:gd name="connsiteX0" fmla="*/ 0 w 10947314"/>
              <a:gd name="connsiteY0" fmla="*/ 0 h 5620106"/>
              <a:gd name="connsiteX1" fmla="*/ 7888932 w 10947314"/>
              <a:gd name="connsiteY1" fmla="*/ 3530 h 5620106"/>
              <a:gd name="connsiteX2" fmla="*/ 10947314 w 10947314"/>
              <a:gd name="connsiteY2" fmla="*/ 5620106 h 5620106"/>
              <a:gd name="connsiteX3" fmla="*/ 253304 w 10947314"/>
              <a:gd name="connsiteY3" fmla="*/ 5616575 h 5620106"/>
              <a:gd name="connsiteX4" fmla="*/ 202263 w 10947314"/>
              <a:gd name="connsiteY4" fmla="*/ 5611430 h 5620106"/>
              <a:gd name="connsiteX5" fmla="*/ 0 w 10947314"/>
              <a:gd name="connsiteY5" fmla="*/ 5363262 h 5620106"/>
              <a:gd name="connsiteX6" fmla="*/ 0 w 10947314"/>
              <a:gd name="connsiteY6" fmla="*/ 0 h 5620106"/>
              <a:gd name="connsiteX0" fmla="*/ 0 w 10947315"/>
              <a:gd name="connsiteY0" fmla="*/ 0 h 5620106"/>
              <a:gd name="connsiteX1" fmla="*/ 10148806 w 10947315"/>
              <a:gd name="connsiteY1" fmla="*/ 3530 h 5620106"/>
              <a:gd name="connsiteX2" fmla="*/ 10947314 w 10947315"/>
              <a:gd name="connsiteY2" fmla="*/ 5620106 h 5620106"/>
              <a:gd name="connsiteX3" fmla="*/ 253304 w 10947315"/>
              <a:gd name="connsiteY3" fmla="*/ 5616575 h 5620106"/>
              <a:gd name="connsiteX4" fmla="*/ 202263 w 10947315"/>
              <a:gd name="connsiteY4" fmla="*/ 5611430 h 5620106"/>
              <a:gd name="connsiteX5" fmla="*/ 0 w 10947315"/>
              <a:gd name="connsiteY5" fmla="*/ 5363262 h 5620106"/>
              <a:gd name="connsiteX6" fmla="*/ 0 w 10947315"/>
              <a:gd name="connsiteY6" fmla="*/ 0 h 5620106"/>
              <a:gd name="connsiteX0" fmla="*/ 0 w 10952172"/>
              <a:gd name="connsiteY0" fmla="*/ 0 h 5620106"/>
              <a:gd name="connsiteX1" fmla="*/ 10952172 w 10952172"/>
              <a:gd name="connsiteY1" fmla="*/ 3530 h 5620106"/>
              <a:gd name="connsiteX2" fmla="*/ 10947314 w 10952172"/>
              <a:gd name="connsiteY2" fmla="*/ 5620106 h 5620106"/>
              <a:gd name="connsiteX3" fmla="*/ 253304 w 10952172"/>
              <a:gd name="connsiteY3" fmla="*/ 5616575 h 5620106"/>
              <a:gd name="connsiteX4" fmla="*/ 202263 w 10952172"/>
              <a:gd name="connsiteY4" fmla="*/ 5611430 h 5620106"/>
              <a:gd name="connsiteX5" fmla="*/ 0 w 10952172"/>
              <a:gd name="connsiteY5" fmla="*/ 5363262 h 5620106"/>
              <a:gd name="connsiteX6" fmla="*/ 0 w 10952172"/>
              <a:gd name="connsiteY6" fmla="*/ 0 h 5620106"/>
              <a:gd name="connsiteX0" fmla="*/ 0 w 10952172"/>
              <a:gd name="connsiteY0" fmla="*/ 0 h 5620106"/>
              <a:gd name="connsiteX1" fmla="*/ 10952172 w 10952172"/>
              <a:gd name="connsiteY1" fmla="*/ 3530 h 5620106"/>
              <a:gd name="connsiteX2" fmla="*/ 10947314 w 10952172"/>
              <a:gd name="connsiteY2" fmla="*/ 5620106 h 5620106"/>
              <a:gd name="connsiteX3" fmla="*/ 253304 w 10952172"/>
              <a:gd name="connsiteY3" fmla="*/ 5616575 h 5620106"/>
              <a:gd name="connsiteX4" fmla="*/ 202263 w 10952172"/>
              <a:gd name="connsiteY4" fmla="*/ 5611430 h 5620106"/>
              <a:gd name="connsiteX5" fmla="*/ 0 w 10952172"/>
              <a:gd name="connsiteY5" fmla="*/ 5363262 h 5620106"/>
              <a:gd name="connsiteX6" fmla="*/ 0 w 10952172"/>
              <a:gd name="connsiteY6" fmla="*/ 0 h 5620106"/>
              <a:gd name="connsiteX0" fmla="*/ 0 w 10948997"/>
              <a:gd name="connsiteY0" fmla="*/ 0 h 5620106"/>
              <a:gd name="connsiteX1" fmla="*/ 10948997 w 10948997"/>
              <a:gd name="connsiteY1" fmla="*/ 759180 h 5620106"/>
              <a:gd name="connsiteX2" fmla="*/ 10947314 w 10948997"/>
              <a:gd name="connsiteY2" fmla="*/ 5620106 h 5620106"/>
              <a:gd name="connsiteX3" fmla="*/ 253304 w 10948997"/>
              <a:gd name="connsiteY3" fmla="*/ 5616575 h 5620106"/>
              <a:gd name="connsiteX4" fmla="*/ 202263 w 10948997"/>
              <a:gd name="connsiteY4" fmla="*/ 5611430 h 5620106"/>
              <a:gd name="connsiteX5" fmla="*/ 0 w 10948997"/>
              <a:gd name="connsiteY5" fmla="*/ 5363262 h 5620106"/>
              <a:gd name="connsiteX6" fmla="*/ 0 w 10948997"/>
              <a:gd name="connsiteY6" fmla="*/ 0 h 5620106"/>
              <a:gd name="connsiteX0" fmla="*/ 3175 w 10948997"/>
              <a:gd name="connsiteY0" fmla="*/ 0 h 4864456"/>
              <a:gd name="connsiteX1" fmla="*/ 10948997 w 10948997"/>
              <a:gd name="connsiteY1" fmla="*/ 3530 h 4864456"/>
              <a:gd name="connsiteX2" fmla="*/ 10947314 w 10948997"/>
              <a:gd name="connsiteY2" fmla="*/ 4864456 h 4864456"/>
              <a:gd name="connsiteX3" fmla="*/ 253304 w 10948997"/>
              <a:gd name="connsiteY3" fmla="*/ 4860925 h 4864456"/>
              <a:gd name="connsiteX4" fmla="*/ 202263 w 10948997"/>
              <a:gd name="connsiteY4" fmla="*/ 4855780 h 4864456"/>
              <a:gd name="connsiteX5" fmla="*/ 0 w 10948997"/>
              <a:gd name="connsiteY5" fmla="*/ 4607612 h 4864456"/>
              <a:gd name="connsiteX6" fmla="*/ 3175 w 10948997"/>
              <a:gd name="connsiteY6" fmla="*/ 0 h 48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8997" h="4864456">
                <a:moveTo>
                  <a:pt x="3175" y="0"/>
                </a:moveTo>
                <a:lnTo>
                  <a:pt x="10948997" y="3530"/>
                </a:lnTo>
                <a:cubicBezTo>
                  <a:pt x="10946568" y="2811818"/>
                  <a:pt x="10948491" y="2992264"/>
                  <a:pt x="10947314" y="4864456"/>
                </a:cubicBezTo>
                <a:lnTo>
                  <a:pt x="253304" y="4860925"/>
                </a:lnTo>
                <a:lnTo>
                  <a:pt x="202263" y="4855780"/>
                </a:lnTo>
                <a:cubicBezTo>
                  <a:pt x="86832" y="4832159"/>
                  <a:pt x="0" y="4730026"/>
                  <a:pt x="0" y="4607612"/>
                </a:cubicBezTo>
                <a:cubicBezTo>
                  <a:pt x="1058" y="3071741"/>
                  <a:pt x="2117" y="1535871"/>
                  <a:pt x="3175" y="0"/>
                </a:cubicBezTo>
                <a:close/>
              </a:path>
            </a:pathLst>
          </a:custGeom>
          <a:solidFill>
            <a:schemeClr val="tx2"/>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BE" noProof="0"/>
              <a:t>Klik op het pictogram om een afbeelding toe te voegen</a:t>
            </a:r>
          </a:p>
        </p:txBody>
      </p:sp>
    </p:spTree>
    <p:extLst>
      <p:ext uri="{BB962C8B-B14F-4D97-AF65-F5344CB8AC3E}">
        <p14:creationId xmlns:p14="http://schemas.microsoft.com/office/powerpoint/2010/main" val="3230458690"/>
      </p:ext>
    </p:extLst>
  </p:cSld>
  <p:clrMapOvr>
    <a:masterClrMapping/>
  </p:clrMapOvr>
  <p:extLst>
    <p:ext uri="{DCECCB84-F9BA-43D5-87BE-67443E8EF086}">
      <p15:sldGuideLst xmlns:p15="http://schemas.microsoft.com/office/powerpoint/2012/main">
        <p15:guide id="1" pos="5360">
          <p15:clr>
            <a:srgbClr val="FBAE40"/>
          </p15:clr>
        </p15:guide>
        <p15:guide id="2" orient="horz" pos="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UAntwerpen_2imag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1B9851-093E-A241-B582-F0998CFFFEA9}"/>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endParaRPr>
          </a:p>
        </p:txBody>
      </p:sp>
      <p:sp>
        <p:nvSpPr>
          <p:cNvPr id="7" name="Titel 4">
            <a:extLst>
              <a:ext uri="{FF2B5EF4-FFF2-40B4-BE49-F238E27FC236}">
                <a16:creationId xmlns:a16="http://schemas.microsoft.com/office/drawing/2014/main" id="{041CBA9C-BD5E-424C-93BC-60164869E1DC}"/>
              </a:ext>
            </a:extLst>
          </p:cNvPr>
          <p:cNvSpPr>
            <a:spLocks noGrp="1"/>
          </p:cNvSpPr>
          <p:nvPr>
            <p:ph type="title" hasCustomPrompt="1"/>
          </p:nvPr>
        </p:nvSpPr>
        <p:spPr>
          <a:xfrm>
            <a:off x="6422379" y="620713"/>
            <a:ext cx="5145734" cy="1385085"/>
          </a:xfrm>
        </p:spPr>
        <p:txBody>
          <a:bodyPr/>
          <a:lstStyle>
            <a:lvl1pPr>
              <a:defRPr b="1" i="0">
                <a:latin typeface="Calibri" panose="020F0502020204030204" pitchFamily="34" charset="0"/>
                <a:cs typeface="Calibri" panose="020F0502020204030204" pitchFamily="34" charset="0"/>
              </a:defRPr>
            </a:lvl1pPr>
          </a:lstStyle>
          <a:p>
            <a:r>
              <a:rPr lang="nl-BE" noProof="0"/>
              <a:t>Klik om stijl te bewerken</a:t>
            </a:r>
          </a:p>
        </p:txBody>
      </p:sp>
      <p:sp>
        <p:nvSpPr>
          <p:cNvPr id="9" name="Picture Placeholder 32">
            <a:extLst>
              <a:ext uri="{FF2B5EF4-FFF2-40B4-BE49-F238E27FC236}">
                <a16:creationId xmlns:a16="http://schemas.microsoft.com/office/drawing/2014/main" id="{971C9B50-FEE3-1047-A14B-9C8C2F5D6064}"/>
              </a:ext>
            </a:extLst>
          </p:cNvPr>
          <p:cNvSpPr>
            <a:spLocks noGrp="1"/>
          </p:cNvSpPr>
          <p:nvPr>
            <p:ph type="pic" idx="1" hasCustomPrompt="1"/>
          </p:nvPr>
        </p:nvSpPr>
        <p:spPr>
          <a:xfrm>
            <a:off x="623889" y="620713"/>
            <a:ext cx="5145732" cy="5616575"/>
          </a:xfrm>
          <a:custGeom>
            <a:avLst/>
            <a:gdLst>
              <a:gd name="connsiteX0" fmla="*/ 0 w 5145732"/>
              <a:gd name="connsiteY0" fmla="*/ 0 h 5616575"/>
              <a:gd name="connsiteX1" fmla="*/ 5145732 w 5145732"/>
              <a:gd name="connsiteY1" fmla="*/ 0 h 5616575"/>
              <a:gd name="connsiteX2" fmla="*/ 5145732 w 5145732"/>
              <a:gd name="connsiteY2" fmla="*/ 5616575 h 5616575"/>
              <a:gd name="connsiteX3" fmla="*/ 253304 w 5145732"/>
              <a:gd name="connsiteY3" fmla="*/ 5616575 h 5616575"/>
              <a:gd name="connsiteX4" fmla="*/ 202263 w 5145732"/>
              <a:gd name="connsiteY4" fmla="*/ 5611430 h 5616575"/>
              <a:gd name="connsiteX5" fmla="*/ 0 w 5145732"/>
              <a:gd name="connsiteY5" fmla="*/ 5363262 h 56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732" h="5616575">
                <a:moveTo>
                  <a:pt x="0" y="0"/>
                </a:moveTo>
                <a:lnTo>
                  <a:pt x="5145732" y="0"/>
                </a:lnTo>
                <a:lnTo>
                  <a:pt x="5145732" y="5616575"/>
                </a:lnTo>
                <a:lnTo>
                  <a:pt x="253304" y="5616575"/>
                </a:lnTo>
                <a:lnTo>
                  <a:pt x="202263" y="5611430"/>
                </a:lnTo>
                <a:cubicBezTo>
                  <a:pt x="86832" y="5587809"/>
                  <a:pt x="0" y="5485676"/>
                  <a:pt x="0" y="5363262"/>
                </a:cubicBezTo>
                <a:close/>
              </a:path>
            </a:pathLst>
          </a:custGeom>
          <a:solidFill>
            <a:schemeClr val="tx2"/>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BE" noProof="0"/>
              <a:t>Klik op het pictogram om een afbeelding toe te voegen</a:t>
            </a:r>
          </a:p>
        </p:txBody>
      </p:sp>
      <p:sp>
        <p:nvSpPr>
          <p:cNvPr id="8" name="Picture Placeholder 32">
            <a:extLst>
              <a:ext uri="{FF2B5EF4-FFF2-40B4-BE49-F238E27FC236}">
                <a16:creationId xmlns:a16="http://schemas.microsoft.com/office/drawing/2014/main" id="{5A60CE7B-6F94-47E9-B422-DD08E70AFF66}"/>
              </a:ext>
            </a:extLst>
          </p:cNvPr>
          <p:cNvSpPr>
            <a:spLocks noGrp="1"/>
          </p:cNvSpPr>
          <p:nvPr>
            <p:ph type="pic" idx="11" hasCustomPrompt="1"/>
          </p:nvPr>
        </p:nvSpPr>
        <p:spPr>
          <a:xfrm>
            <a:off x="6422379" y="2010282"/>
            <a:ext cx="5145732" cy="4227006"/>
          </a:xfrm>
          <a:custGeom>
            <a:avLst/>
            <a:gdLst>
              <a:gd name="connsiteX0" fmla="*/ 0 w 5145732"/>
              <a:gd name="connsiteY0" fmla="*/ 0 h 5616575"/>
              <a:gd name="connsiteX1" fmla="*/ 5145732 w 5145732"/>
              <a:gd name="connsiteY1" fmla="*/ 0 h 5616575"/>
              <a:gd name="connsiteX2" fmla="*/ 5145732 w 5145732"/>
              <a:gd name="connsiteY2" fmla="*/ 5616575 h 5616575"/>
              <a:gd name="connsiteX3" fmla="*/ 253304 w 5145732"/>
              <a:gd name="connsiteY3" fmla="*/ 5616575 h 5616575"/>
              <a:gd name="connsiteX4" fmla="*/ 202263 w 5145732"/>
              <a:gd name="connsiteY4" fmla="*/ 5611430 h 5616575"/>
              <a:gd name="connsiteX5" fmla="*/ 0 w 5145732"/>
              <a:gd name="connsiteY5" fmla="*/ 5363262 h 5616575"/>
              <a:gd name="connsiteX0" fmla="*/ 0 w 5145732"/>
              <a:gd name="connsiteY0" fmla="*/ 0 h 5616575"/>
              <a:gd name="connsiteX1" fmla="*/ 5145732 w 5145732"/>
              <a:gd name="connsiteY1" fmla="*/ 1494263 h 5616575"/>
              <a:gd name="connsiteX2" fmla="*/ 5145732 w 5145732"/>
              <a:gd name="connsiteY2" fmla="*/ 5616575 h 5616575"/>
              <a:gd name="connsiteX3" fmla="*/ 253304 w 5145732"/>
              <a:gd name="connsiteY3" fmla="*/ 5616575 h 5616575"/>
              <a:gd name="connsiteX4" fmla="*/ 202263 w 5145732"/>
              <a:gd name="connsiteY4" fmla="*/ 5611430 h 5616575"/>
              <a:gd name="connsiteX5" fmla="*/ 0 w 5145732"/>
              <a:gd name="connsiteY5" fmla="*/ 5363262 h 5616575"/>
              <a:gd name="connsiteX6" fmla="*/ 0 w 5145732"/>
              <a:gd name="connsiteY6" fmla="*/ 0 h 5616575"/>
              <a:gd name="connsiteX0" fmla="*/ 0 w 5145732"/>
              <a:gd name="connsiteY0" fmla="*/ 0 h 5616575"/>
              <a:gd name="connsiteX1" fmla="*/ 5145732 w 5145732"/>
              <a:gd name="connsiteY1" fmla="*/ 1390445 h 5616575"/>
              <a:gd name="connsiteX2" fmla="*/ 5145732 w 5145732"/>
              <a:gd name="connsiteY2" fmla="*/ 5616575 h 5616575"/>
              <a:gd name="connsiteX3" fmla="*/ 253304 w 5145732"/>
              <a:gd name="connsiteY3" fmla="*/ 5616575 h 5616575"/>
              <a:gd name="connsiteX4" fmla="*/ 202263 w 5145732"/>
              <a:gd name="connsiteY4" fmla="*/ 5611430 h 5616575"/>
              <a:gd name="connsiteX5" fmla="*/ 0 w 5145732"/>
              <a:gd name="connsiteY5" fmla="*/ 5363262 h 5616575"/>
              <a:gd name="connsiteX6" fmla="*/ 0 w 5145732"/>
              <a:gd name="connsiteY6" fmla="*/ 0 h 5616575"/>
              <a:gd name="connsiteX0" fmla="*/ 0 w 5145732"/>
              <a:gd name="connsiteY0" fmla="*/ 142872 h 4226130"/>
              <a:gd name="connsiteX1" fmla="*/ 5145732 w 5145732"/>
              <a:gd name="connsiteY1" fmla="*/ 0 h 4226130"/>
              <a:gd name="connsiteX2" fmla="*/ 5145732 w 5145732"/>
              <a:gd name="connsiteY2" fmla="*/ 4226130 h 4226130"/>
              <a:gd name="connsiteX3" fmla="*/ 253304 w 5145732"/>
              <a:gd name="connsiteY3" fmla="*/ 4226130 h 4226130"/>
              <a:gd name="connsiteX4" fmla="*/ 202263 w 5145732"/>
              <a:gd name="connsiteY4" fmla="*/ 4220985 h 4226130"/>
              <a:gd name="connsiteX5" fmla="*/ 0 w 5145732"/>
              <a:gd name="connsiteY5" fmla="*/ 3972817 h 4226130"/>
              <a:gd name="connsiteX6" fmla="*/ 0 w 5145732"/>
              <a:gd name="connsiteY6" fmla="*/ 142872 h 4226130"/>
              <a:gd name="connsiteX0" fmla="*/ 0 w 5145732"/>
              <a:gd name="connsiteY0" fmla="*/ 0 h 4227006"/>
              <a:gd name="connsiteX1" fmla="*/ 5145732 w 5145732"/>
              <a:gd name="connsiteY1" fmla="*/ 876 h 4227006"/>
              <a:gd name="connsiteX2" fmla="*/ 5145732 w 5145732"/>
              <a:gd name="connsiteY2" fmla="*/ 4227006 h 4227006"/>
              <a:gd name="connsiteX3" fmla="*/ 253304 w 5145732"/>
              <a:gd name="connsiteY3" fmla="*/ 4227006 h 4227006"/>
              <a:gd name="connsiteX4" fmla="*/ 202263 w 5145732"/>
              <a:gd name="connsiteY4" fmla="*/ 4221861 h 4227006"/>
              <a:gd name="connsiteX5" fmla="*/ 0 w 5145732"/>
              <a:gd name="connsiteY5" fmla="*/ 3973693 h 4227006"/>
              <a:gd name="connsiteX6" fmla="*/ 0 w 5145732"/>
              <a:gd name="connsiteY6" fmla="*/ 0 h 422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5732" h="4227006">
                <a:moveTo>
                  <a:pt x="0" y="0"/>
                </a:moveTo>
                <a:lnTo>
                  <a:pt x="5145732" y="876"/>
                </a:lnTo>
                <a:lnTo>
                  <a:pt x="5145732" y="4227006"/>
                </a:lnTo>
                <a:lnTo>
                  <a:pt x="253304" y="4227006"/>
                </a:lnTo>
                <a:lnTo>
                  <a:pt x="202263" y="4221861"/>
                </a:lnTo>
                <a:cubicBezTo>
                  <a:pt x="86832" y="4198240"/>
                  <a:pt x="0" y="4096107"/>
                  <a:pt x="0" y="3973693"/>
                </a:cubicBezTo>
                <a:lnTo>
                  <a:pt x="0" y="0"/>
                </a:lnTo>
                <a:close/>
              </a:path>
            </a:pathLst>
          </a:custGeom>
          <a:solidFill>
            <a:schemeClr val="tx2"/>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BE" noProof="0"/>
              <a:t>Klik op het pictogram om een afbeelding toe te voegen</a:t>
            </a:r>
          </a:p>
        </p:txBody>
      </p:sp>
    </p:spTree>
    <p:extLst>
      <p:ext uri="{BB962C8B-B14F-4D97-AF65-F5344CB8AC3E}">
        <p14:creationId xmlns:p14="http://schemas.microsoft.com/office/powerpoint/2010/main" val="84482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Antwerpen_beeldenquote">
    <p:spTree>
      <p:nvGrpSpPr>
        <p:cNvPr id="1" name=""/>
        <p:cNvGrpSpPr/>
        <p:nvPr/>
      </p:nvGrpSpPr>
      <p:grpSpPr>
        <a:xfrm>
          <a:off x="0" y="0"/>
          <a:ext cx="0" cy="0"/>
          <a:chOff x="0" y="0"/>
          <a:chExt cx="0" cy="0"/>
        </a:xfrm>
      </p:grpSpPr>
      <p:sp>
        <p:nvSpPr>
          <p:cNvPr id="5" name="Tijdelijke aanduiding voor tekst 5">
            <a:extLst>
              <a:ext uri="{FF2B5EF4-FFF2-40B4-BE49-F238E27FC236}">
                <a16:creationId xmlns:a16="http://schemas.microsoft.com/office/drawing/2014/main" id="{B12DC5D2-C15B-384E-ACE3-F0E40CA5B411}"/>
              </a:ext>
            </a:extLst>
          </p:cNvPr>
          <p:cNvSpPr>
            <a:spLocks noGrp="1"/>
          </p:cNvSpPr>
          <p:nvPr>
            <p:ph type="body" sz="quarter" idx="12" hasCustomPrompt="1"/>
          </p:nvPr>
        </p:nvSpPr>
        <p:spPr>
          <a:xfrm>
            <a:off x="6419850" y="3790950"/>
            <a:ext cx="4679950" cy="728662"/>
          </a:xfrm>
        </p:spPr>
        <p:txBody>
          <a:bodyPr lIns="0" tIns="0" rIns="0" bIns="0">
            <a:noAutofit/>
          </a:bodyPr>
          <a:lstStyle>
            <a:lvl1pPr>
              <a:defRPr sz="2400" b="1" i="0">
                <a:latin typeface="Calibri" panose="020F0502020204030204" pitchFamily="34" charset="0"/>
                <a:cs typeface="Calibri" panose="020F0502020204030204" pitchFamily="34" charset="0"/>
              </a:defRPr>
            </a:lvl1pPr>
          </a:lstStyle>
          <a:p>
            <a:r>
              <a:rPr lang="nl-NL"/>
              <a:t>Voornaam Naam</a:t>
            </a:r>
            <a:endParaRPr lang="nl-BE"/>
          </a:p>
        </p:txBody>
      </p:sp>
      <p:sp>
        <p:nvSpPr>
          <p:cNvPr id="6" name="Tijdelijke aanduiding voor dianummer 3">
            <a:extLst>
              <a:ext uri="{FF2B5EF4-FFF2-40B4-BE49-F238E27FC236}">
                <a16:creationId xmlns:a16="http://schemas.microsoft.com/office/drawing/2014/main" id="{00FD63E4-7A1F-3F45-BEA4-5214676296E8}"/>
              </a:ext>
            </a:extLst>
          </p:cNvPr>
          <p:cNvSpPr txBox="1">
            <a:spLocks/>
          </p:cNvSpPr>
          <p:nvPr userDrawn="1"/>
        </p:nvSpPr>
        <p:spPr>
          <a:xfrm>
            <a:off x="8923493" y="6339173"/>
            <a:ext cx="2743200" cy="365125"/>
          </a:xfrm>
          <a:prstGeom prst="rect">
            <a:avLst/>
          </a:prstGeom>
        </p:spPr>
        <p:txBody>
          <a:bodyPr vert="horz" lIns="91440" tIns="45720" rIns="91440" bIns="45720" rtlCol="0" anchor="ctr"/>
          <a:lstStyle>
            <a:defPPr>
              <a:defRPr lang="nl-BE"/>
            </a:defPPr>
            <a:lvl1pPr algn="r" rtl="0" eaLnBrk="0" fontAlgn="base" hangingPunct="0">
              <a:spcBef>
                <a:spcPct val="0"/>
              </a:spcBef>
              <a:spcAft>
                <a:spcPct val="0"/>
              </a:spcAft>
              <a:defRPr sz="1000" b="0" i="0" kern="1200">
                <a:solidFill>
                  <a:schemeClr val="tx2"/>
                </a:solidFill>
                <a:latin typeface="ITC Officina Sans Std Book" panose="020B0506040203020204" pitchFamily="34" charset="77"/>
                <a:ea typeface="+mn-ea"/>
                <a:cs typeface="+mn-cs"/>
              </a:defRPr>
            </a:lvl1pPr>
            <a:lvl2pPr marL="609585"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3047924" algn="l" defTabSz="1219170" rtl="0" eaLnBrk="1" latinLnBrk="0" hangingPunct="1">
              <a:defRPr kern="1200">
                <a:solidFill>
                  <a:schemeClr val="tx1"/>
                </a:solidFill>
                <a:latin typeface="Trebuchet MS" panose="020B0603020202020204" pitchFamily="34" charset="0"/>
                <a:ea typeface="+mn-ea"/>
                <a:cs typeface="+mn-cs"/>
              </a:defRPr>
            </a:lvl6pPr>
            <a:lvl7pPr marL="3657509" algn="l" defTabSz="1219170" rtl="0" eaLnBrk="1" latinLnBrk="0" hangingPunct="1">
              <a:defRPr kern="1200">
                <a:solidFill>
                  <a:schemeClr val="tx1"/>
                </a:solidFill>
                <a:latin typeface="Trebuchet MS" panose="020B0603020202020204" pitchFamily="34" charset="0"/>
                <a:ea typeface="+mn-ea"/>
                <a:cs typeface="+mn-cs"/>
              </a:defRPr>
            </a:lvl7pPr>
            <a:lvl8pPr marL="4267093" algn="l" defTabSz="1219170" rtl="0" eaLnBrk="1" latinLnBrk="0" hangingPunct="1">
              <a:defRPr kern="1200">
                <a:solidFill>
                  <a:schemeClr val="tx1"/>
                </a:solidFill>
                <a:latin typeface="Trebuchet MS" panose="020B0603020202020204" pitchFamily="34" charset="0"/>
                <a:ea typeface="+mn-ea"/>
                <a:cs typeface="+mn-cs"/>
              </a:defRPr>
            </a:lvl8pPr>
            <a:lvl9pPr marL="4876678" algn="l" defTabSz="1219170" rtl="0" eaLnBrk="1" latinLnBrk="0" hangingPunct="1">
              <a:defRPr kern="1200">
                <a:solidFill>
                  <a:schemeClr val="tx1"/>
                </a:solidFill>
                <a:latin typeface="Trebuchet MS" panose="020B0603020202020204" pitchFamily="34" charset="0"/>
                <a:ea typeface="+mn-ea"/>
                <a:cs typeface="+mn-cs"/>
              </a:defRPr>
            </a:lvl9pPr>
          </a:lstStyle>
          <a:p>
            <a:fld id="{E038E271-308C-2E46-A3EC-56326F9084CC}" type="slidenum">
              <a:rPr lang="nl-BE" b="0" i="0" smtClean="0">
                <a:latin typeface="Calibri Light" panose="020F0302020204030204" pitchFamily="34" charset="0"/>
                <a:cs typeface="Calibri Light" panose="020F0302020204030204" pitchFamily="34" charset="0"/>
              </a:rPr>
              <a:pPr/>
              <a:t>‹nr.›</a:t>
            </a:fld>
            <a:endParaRPr lang="nl-BE" b="0" i="0">
              <a:latin typeface="Calibri Light" panose="020F0302020204030204" pitchFamily="34" charset="0"/>
              <a:cs typeface="Calibri Light" panose="020F0302020204030204" pitchFamily="34" charset="0"/>
            </a:endParaRPr>
          </a:p>
        </p:txBody>
      </p:sp>
      <p:sp>
        <p:nvSpPr>
          <p:cNvPr id="7" name="Text Placeholder 6">
            <a:extLst>
              <a:ext uri="{FF2B5EF4-FFF2-40B4-BE49-F238E27FC236}">
                <a16:creationId xmlns:a16="http://schemas.microsoft.com/office/drawing/2014/main" id="{028C578B-3D4D-A146-A851-282B51A240E9}"/>
              </a:ext>
            </a:extLst>
          </p:cNvPr>
          <p:cNvSpPr>
            <a:spLocks noGrp="1"/>
          </p:cNvSpPr>
          <p:nvPr>
            <p:ph type="body" sz="quarter" idx="14" hasCustomPrompt="1"/>
          </p:nvPr>
        </p:nvSpPr>
        <p:spPr>
          <a:xfrm>
            <a:off x="6419850" y="1550988"/>
            <a:ext cx="5148263" cy="2009775"/>
          </a:xfrm>
        </p:spPr>
        <p:txBody>
          <a:bodyPr/>
          <a:lstStyle>
            <a:lvl1pPr>
              <a:buFontTx/>
              <a:buNone/>
              <a:defRPr sz="4000" b="1" i="0">
                <a:latin typeface="Calibri" panose="020F0502020204030204" pitchFamily="34" charset="0"/>
                <a:cs typeface="Calibri" panose="020F0502020204030204" pitchFamily="34" charset="0"/>
              </a:defRPr>
            </a:lvl1pPr>
            <a:lvl2pPr>
              <a:buFontTx/>
              <a:buNone/>
              <a:defRPr b="1" i="0">
                <a:latin typeface="ITC Officina Sans Std Book" panose="020B0506040203020204" pitchFamily="34" charset="77"/>
              </a:defRPr>
            </a:lvl2pPr>
            <a:lvl3pPr>
              <a:buFontTx/>
              <a:buNone/>
              <a:defRPr b="1" i="0">
                <a:latin typeface="ITC Officina Sans Std Book" panose="020B0506040203020204" pitchFamily="34" charset="77"/>
              </a:defRPr>
            </a:lvl3pPr>
            <a:lvl4pPr>
              <a:buFontTx/>
              <a:buNone/>
              <a:defRPr b="1" i="0">
                <a:latin typeface="ITC Officina Sans Std Book" panose="020B0506040203020204" pitchFamily="34" charset="77"/>
              </a:defRPr>
            </a:lvl4pPr>
            <a:lvl5pPr>
              <a:buFontTx/>
              <a:buNone/>
              <a:defRPr b="1" i="0">
                <a:latin typeface="ITC Officina Sans Std Book" panose="020B0506040203020204" pitchFamily="34" charset="77"/>
              </a:defRPr>
            </a:lvl5pPr>
          </a:lstStyle>
          <a:p>
            <a:pPr lvl="0"/>
            <a:r>
              <a:rPr lang="en-GB"/>
              <a:t>Quote</a:t>
            </a:r>
            <a:endParaRPr lang="en-BE"/>
          </a:p>
        </p:txBody>
      </p:sp>
      <p:sp>
        <p:nvSpPr>
          <p:cNvPr id="8" name="Picture Placeholder 32">
            <a:extLst>
              <a:ext uri="{FF2B5EF4-FFF2-40B4-BE49-F238E27FC236}">
                <a16:creationId xmlns:a16="http://schemas.microsoft.com/office/drawing/2014/main" id="{EC1F9A97-4534-9843-B646-D059D7C6C134}"/>
              </a:ext>
            </a:extLst>
          </p:cNvPr>
          <p:cNvSpPr>
            <a:spLocks noGrp="1"/>
          </p:cNvSpPr>
          <p:nvPr>
            <p:ph type="pic" idx="1" hasCustomPrompt="1"/>
          </p:nvPr>
        </p:nvSpPr>
        <p:spPr>
          <a:xfrm>
            <a:off x="623889" y="620713"/>
            <a:ext cx="5145732" cy="5616575"/>
          </a:xfrm>
          <a:custGeom>
            <a:avLst/>
            <a:gdLst>
              <a:gd name="connsiteX0" fmla="*/ 0 w 5145732"/>
              <a:gd name="connsiteY0" fmla="*/ 0 h 5616575"/>
              <a:gd name="connsiteX1" fmla="*/ 5145732 w 5145732"/>
              <a:gd name="connsiteY1" fmla="*/ 0 h 5616575"/>
              <a:gd name="connsiteX2" fmla="*/ 5145732 w 5145732"/>
              <a:gd name="connsiteY2" fmla="*/ 5616575 h 5616575"/>
              <a:gd name="connsiteX3" fmla="*/ 253304 w 5145732"/>
              <a:gd name="connsiteY3" fmla="*/ 5616575 h 5616575"/>
              <a:gd name="connsiteX4" fmla="*/ 202263 w 5145732"/>
              <a:gd name="connsiteY4" fmla="*/ 5611430 h 5616575"/>
              <a:gd name="connsiteX5" fmla="*/ 0 w 5145732"/>
              <a:gd name="connsiteY5" fmla="*/ 5363262 h 56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732" h="5616575">
                <a:moveTo>
                  <a:pt x="0" y="0"/>
                </a:moveTo>
                <a:lnTo>
                  <a:pt x="5145732" y="0"/>
                </a:lnTo>
                <a:lnTo>
                  <a:pt x="5145732" y="5616575"/>
                </a:lnTo>
                <a:lnTo>
                  <a:pt x="253304" y="5616575"/>
                </a:lnTo>
                <a:lnTo>
                  <a:pt x="202263" y="5611430"/>
                </a:lnTo>
                <a:cubicBezTo>
                  <a:pt x="86832" y="5587809"/>
                  <a:pt x="0" y="5485676"/>
                  <a:pt x="0" y="5363262"/>
                </a:cubicBezTo>
                <a:close/>
              </a:path>
            </a:pathLst>
          </a:custGeom>
          <a:solidFill>
            <a:schemeClr val="tx2"/>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a:t>Klik op het pictogram om een afbeelding wilt toevoegen</a:t>
            </a:r>
            <a:endParaRPr lang="nl-BE"/>
          </a:p>
        </p:txBody>
      </p:sp>
      <p:sp>
        <p:nvSpPr>
          <p:cNvPr id="9" name="TextBox 8">
            <a:extLst>
              <a:ext uri="{FF2B5EF4-FFF2-40B4-BE49-F238E27FC236}">
                <a16:creationId xmlns:a16="http://schemas.microsoft.com/office/drawing/2014/main" id="{6A5BB1C7-FC5A-B946-BB68-C1CE13FA7270}"/>
              </a:ext>
            </a:extLst>
          </p:cNvPr>
          <p:cNvSpPr txBox="1"/>
          <p:nvPr userDrawn="1"/>
        </p:nvSpPr>
        <p:spPr>
          <a:xfrm>
            <a:off x="7758545" y="1939636"/>
            <a:ext cx="0" cy="0"/>
          </a:xfrm>
          <a:prstGeom prst="rect">
            <a:avLst/>
          </a:prstGeom>
        </p:spPr>
        <p:txBody>
          <a:bodyPr vert="horz" wrap="none" lIns="91440" tIns="45720" rIns="91440" bIns="45720" rtlCol="0">
            <a:normAutofit fontScale="25000" lnSpcReduction="20000"/>
          </a:bodyPr>
          <a:lstStyle/>
          <a:p>
            <a:pPr algn="l"/>
            <a:endParaRPr lang="en-BE" sz="1600" b="0" i="0">
              <a:latin typeface="ITC Officina Sans Std Book" panose="020B0506040203020204" pitchFamily="34" charset="77"/>
            </a:endParaRPr>
          </a:p>
        </p:txBody>
      </p:sp>
      <p:pic>
        <p:nvPicPr>
          <p:cNvPr id="10" name="Afbeelding 9">
            <a:extLst>
              <a:ext uri="{FF2B5EF4-FFF2-40B4-BE49-F238E27FC236}">
                <a16:creationId xmlns:a16="http://schemas.microsoft.com/office/drawing/2014/main" id="{B9ECB3C9-12BB-DD49-AC9C-6DE65FEA7EBC}"/>
              </a:ext>
            </a:extLst>
          </p:cNvPr>
          <p:cNvPicPr>
            <a:picLocks noChangeAspect="1"/>
          </p:cNvPicPr>
          <p:nvPr userDrawn="1"/>
        </p:nvPicPr>
        <p:blipFill>
          <a:blip r:embed="rId2"/>
          <a:stretch>
            <a:fillRect/>
          </a:stretch>
        </p:blipFill>
        <p:spPr>
          <a:xfrm>
            <a:off x="6419850" y="620713"/>
            <a:ext cx="457550" cy="432593"/>
          </a:xfrm>
          <a:prstGeom prst="rect">
            <a:avLst/>
          </a:prstGeom>
        </p:spPr>
      </p:pic>
    </p:spTree>
    <p:extLst>
      <p:ext uri="{BB962C8B-B14F-4D97-AF65-F5344CB8AC3E}">
        <p14:creationId xmlns:p14="http://schemas.microsoft.com/office/powerpoint/2010/main" val="183364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Antwerpen_smalbeeldentek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C6F1C0-FB41-374F-96D7-91F7C4144D94}"/>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endParaRPr>
          </a:p>
        </p:txBody>
      </p:sp>
      <p:sp>
        <p:nvSpPr>
          <p:cNvPr id="4" name="Titel 4">
            <a:extLst>
              <a:ext uri="{FF2B5EF4-FFF2-40B4-BE49-F238E27FC236}">
                <a16:creationId xmlns:a16="http://schemas.microsoft.com/office/drawing/2014/main" id="{9356378E-A322-0148-887E-E179D9487B69}"/>
              </a:ext>
            </a:extLst>
          </p:cNvPr>
          <p:cNvSpPr>
            <a:spLocks noGrp="1"/>
          </p:cNvSpPr>
          <p:nvPr>
            <p:ph type="title" hasCustomPrompt="1"/>
          </p:nvPr>
        </p:nvSpPr>
        <p:spPr>
          <a:xfrm>
            <a:off x="4187825" y="620713"/>
            <a:ext cx="7380287" cy="1524317"/>
          </a:xfrm>
        </p:spPr>
        <p:txBody>
          <a:bodyPr/>
          <a:lstStyle>
            <a:lvl1pPr>
              <a:defRPr b="1" i="0">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5" name="Tijdelijke aanduiding voor inhoud 19">
            <a:extLst>
              <a:ext uri="{FF2B5EF4-FFF2-40B4-BE49-F238E27FC236}">
                <a16:creationId xmlns:a16="http://schemas.microsoft.com/office/drawing/2014/main" id="{FF5D94AB-D4EB-5448-86E3-3EB6A7057B58}"/>
              </a:ext>
            </a:extLst>
          </p:cNvPr>
          <p:cNvSpPr>
            <a:spLocks noGrp="1"/>
          </p:cNvSpPr>
          <p:nvPr>
            <p:ph sz="quarter" idx="11" hasCustomPrompt="1"/>
          </p:nvPr>
        </p:nvSpPr>
        <p:spPr>
          <a:xfrm>
            <a:off x="4187825" y="2386148"/>
            <a:ext cx="7380287" cy="3851139"/>
          </a:xfrm>
        </p:spPr>
        <p:txBody>
          <a:bodyPr lIns="0" tIns="0" rIns="0" bIns="0"/>
          <a:lstStyle>
            <a:lvl1pPr>
              <a:defRPr b="0" i="0">
                <a:latin typeface="Calibri" panose="020F0502020204030204" pitchFamily="34" charset="0"/>
                <a:cs typeface="Calibri" panose="020F0502020204030204" pitchFamily="34" charset="0"/>
              </a:defRPr>
            </a:lvl1pPr>
          </a:lstStyle>
          <a:p>
            <a:r>
              <a:rPr lang="nl-NL"/>
              <a:t>Inhoud</a:t>
            </a:r>
            <a:endParaRPr lang="nl-BE"/>
          </a:p>
        </p:txBody>
      </p:sp>
      <p:sp>
        <p:nvSpPr>
          <p:cNvPr id="7" name="Picture Placeholder 24">
            <a:extLst>
              <a:ext uri="{FF2B5EF4-FFF2-40B4-BE49-F238E27FC236}">
                <a16:creationId xmlns:a16="http://schemas.microsoft.com/office/drawing/2014/main" id="{68654313-1537-5142-95BA-4A8661FBC4E6}"/>
              </a:ext>
            </a:extLst>
          </p:cNvPr>
          <p:cNvSpPr>
            <a:spLocks noGrp="1"/>
          </p:cNvSpPr>
          <p:nvPr>
            <p:ph type="pic" idx="1" hasCustomPrompt="1"/>
          </p:nvPr>
        </p:nvSpPr>
        <p:spPr>
          <a:xfrm>
            <a:off x="623888" y="620713"/>
            <a:ext cx="2596742" cy="5616575"/>
          </a:xfrm>
          <a:custGeom>
            <a:avLst/>
            <a:gdLst>
              <a:gd name="connsiteX0" fmla="*/ 0 w 2596742"/>
              <a:gd name="connsiteY0" fmla="*/ 0 h 5616575"/>
              <a:gd name="connsiteX1" fmla="*/ 2596742 w 2596742"/>
              <a:gd name="connsiteY1" fmla="*/ 0 h 5616575"/>
              <a:gd name="connsiteX2" fmla="*/ 2596742 w 2596742"/>
              <a:gd name="connsiteY2" fmla="*/ 5616575 h 5616575"/>
              <a:gd name="connsiteX3" fmla="*/ 253304 w 2596742"/>
              <a:gd name="connsiteY3" fmla="*/ 5616575 h 5616575"/>
              <a:gd name="connsiteX4" fmla="*/ 202263 w 2596742"/>
              <a:gd name="connsiteY4" fmla="*/ 5611430 h 5616575"/>
              <a:gd name="connsiteX5" fmla="*/ 0 w 2596742"/>
              <a:gd name="connsiteY5" fmla="*/ 5363262 h 56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742" h="5616575">
                <a:moveTo>
                  <a:pt x="0" y="0"/>
                </a:moveTo>
                <a:lnTo>
                  <a:pt x="2596742" y="0"/>
                </a:lnTo>
                <a:lnTo>
                  <a:pt x="2596742" y="5616575"/>
                </a:lnTo>
                <a:lnTo>
                  <a:pt x="253304" y="5616575"/>
                </a:lnTo>
                <a:lnTo>
                  <a:pt x="202263" y="5611430"/>
                </a:lnTo>
                <a:cubicBezTo>
                  <a:pt x="86832" y="5587809"/>
                  <a:pt x="0" y="5485676"/>
                  <a:pt x="0" y="5363262"/>
                </a:cubicBezTo>
                <a:close/>
              </a:path>
            </a:pathLst>
          </a:custGeom>
          <a:solidFill>
            <a:schemeClr val="accent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a:t>Klik op het pictogram om een afbeelding wilt toevoegen</a:t>
            </a:r>
            <a:endParaRPr lang="nl-BE"/>
          </a:p>
        </p:txBody>
      </p:sp>
    </p:spTree>
    <p:extLst>
      <p:ext uri="{BB962C8B-B14F-4D97-AF65-F5344CB8AC3E}">
        <p14:creationId xmlns:p14="http://schemas.microsoft.com/office/powerpoint/2010/main" val="146733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Antwerpen_breedbeeldentek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B888CD-A307-4440-9DD3-B7D11E6E0368}"/>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endParaRPr>
          </a:p>
        </p:txBody>
      </p:sp>
      <p:sp>
        <p:nvSpPr>
          <p:cNvPr id="4" name="Titel 4">
            <a:extLst>
              <a:ext uri="{FF2B5EF4-FFF2-40B4-BE49-F238E27FC236}">
                <a16:creationId xmlns:a16="http://schemas.microsoft.com/office/drawing/2014/main" id="{83767035-9902-FC49-AC72-35DC514AC308}"/>
              </a:ext>
            </a:extLst>
          </p:cNvPr>
          <p:cNvSpPr>
            <a:spLocks noGrp="1"/>
          </p:cNvSpPr>
          <p:nvPr>
            <p:ph type="title" hasCustomPrompt="1"/>
          </p:nvPr>
        </p:nvSpPr>
        <p:spPr>
          <a:xfrm>
            <a:off x="623887" y="3981389"/>
            <a:ext cx="10934529" cy="665480"/>
          </a:xfrm>
        </p:spPr>
        <p:txBody>
          <a:bodyPr/>
          <a:lstStyle>
            <a:lvl1pPr>
              <a:defRPr b="1" i="0">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5" name="Tijdelijke aanduiding voor inhoud 19">
            <a:extLst>
              <a:ext uri="{FF2B5EF4-FFF2-40B4-BE49-F238E27FC236}">
                <a16:creationId xmlns:a16="http://schemas.microsoft.com/office/drawing/2014/main" id="{A4040A68-34E6-9A48-9414-CDB50C7EDBAA}"/>
              </a:ext>
            </a:extLst>
          </p:cNvPr>
          <p:cNvSpPr>
            <a:spLocks noGrp="1"/>
          </p:cNvSpPr>
          <p:nvPr>
            <p:ph sz="quarter" idx="11" hasCustomPrompt="1"/>
          </p:nvPr>
        </p:nvSpPr>
        <p:spPr>
          <a:xfrm>
            <a:off x="623888" y="4857371"/>
            <a:ext cx="10934529" cy="1379915"/>
          </a:xfrm>
        </p:spPr>
        <p:txBody>
          <a:bodyPr lIns="0" tIns="0" rIns="0" bIns="0"/>
          <a:lstStyle>
            <a:lvl1pPr>
              <a:defRPr b="0" i="0">
                <a:latin typeface="Calibri Light" panose="020F0302020204030204" pitchFamily="34" charset="0"/>
                <a:cs typeface="Calibri Light" panose="020F0302020204030204" pitchFamily="34" charset="0"/>
              </a:defRPr>
            </a:lvl1pPr>
          </a:lstStyle>
          <a:p>
            <a:r>
              <a:rPr lang="nl-NL"/>
              <a:t>Inhoud</a:t>
            </a:r>
            <a:endParaRPr lang="nl-BE"/>
          </a:p>
        </p:txBody>
      </p:sp>
      <p:sp>
        <p:nvSpPr>
          <p:cNvPr id="6" name="Picture Placeholder 6">
            <a:extLst>
              <a:ext uri="{FF2B5EF4-FFF2-40B4-BE49-F238E27FC236}">
                <a16:creationId xmlns:a16="http://schemas.microsoft.com/office/drawing/2014/main" id="{D9E92B83-A16B-FC4F-BC12-7624D8F23711}"/>
              </a:ext>
            </a:extLst>
          </p:cNvPr>
          <p:cNvSpPr>
            <a:spLocks noGrp="1"/>
          </p:cNvSpPr>
          <p:nvPr>
            <p:ph type="pic" idx="1" hasCustomPrompt="1"/>
          </p:nvPr>
        </p:nvSpPr>
        <p:spPr>
          <a:xfrm>
            <a:off x="623888" y="620713"/>
            <a:ext cx="10934529" cy="3150175"/>
          </a:xfrm>
          <a:custGeom>
            <a:avLst/>
            <a:gdLst>
              <a:gd name="connsiteX0" fmla="*/ 0 w 10934529"/>
              <a:gd name="connsiteY0" fmla="*/ 0 h 3150175"/>
              <a:gd name="connsiteX1" fmla="*/ 10934529 w 10934529"/>
              <a:gd name="connsiteY1" fmla="*/ 0 h 3150175"/>
              <a:gd name="connsiteX2" fmla="*/ 10934529 w 10934529"/>
              <a:gd name="connsiteY2" fmla="*/ 3150175 h 3150175"/>
              <a:gd name="connsiteX3" fmla="*/ 253304 w 10934529"/>
              <a:gd name="connsiteY3" fmla="*/ 3150175 h 3150175"/>
              <a:gd name="connsiteX4" fmla="*/ 202263 w 10934529"/>
              <a:gd name="connsiteY4" fmla="*/ 3145030 h 3150175"/>
              <a:gd name="connsiteX5" fmla="*/ 0 w 10934529"/>
              <a:gd name="connsiteY5" fmla="*/ 2896862 h 315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4529" h="3150175">
                <a:moveTo>
                  <a:pt x="0" y="0"/>
                </a:moveTo>
                <a:lnTo>
                  <a:pt x="10934529" y="0"/>
                </a:lnTo>
                <a:lnTo>
                  <a:pt x="10934529" y="3150175"/>
                </a:lnTo>
                <a:lnTo>
                  <a:pt x="253304" y="3150175"/>
                </a:lnTo>
                <a:lnTo>
                  <a:pt x="202263" y="3145030"/>
                </a:lnTo>
                <a:cubicBezTo>
                  <a:pt x="86832" y="3121409"/>
                  <a:pt x="0" y="3019276"/>
                  <a:pt x="0" y="2896862"/>
                </a:cubicBezTo>
                <a:close/>
              </a:path>
            </a:pathLst>
          </a:custGeom>
          <a:solidFill>
            <a:schemeClr val="accent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a:t>Klik op het pictogram om een afbeelding wilt toevoegen</a:t>
            </a:r>
            <a:endParaRPr lang="nl-BE"/>
          </a:p>
        </p:txBody>
      </p:sp>
    </p:spTree>
    <p:extLst>
      <p:ext uri="{BB962C8B-B14F-4D97-AF65-F5344CB8AC3E}">
        <p14:creationId xmlns:p14="http://schemas.microsoft.com/office/powerpoint/2010/main" val="360649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UAntwerpen_3imag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3DA42F-3FB6-ED4E-BB67-A10574D20985}"/>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endParaRPr>
          </a:p>
        </p:txBody>
      </p:sp>
      <p:sp>
        <p:nvSpPr>
          <p:cNvPr id="7" name="Tijdelijke aanduiding voor tekst 3">
            <a:extLst>
              <a:ext uri="{FF2B5EF4-FFF2-40B4-BE49-F238E27FC236}">
                <a16:creationId xmlns:a16="http://schemas.microsoft.com/office/drawing/2014/main" id="{AA798DC2-15C2-744D-A0DA-FBAD9971D432}"/>
              </a:ext>
            </a:extLst>
          </p:cNvPr>
          <p:cNvSpPr>
            <a:spLocks noGrp="1"/>
          </p:cNvSpPr>
          <p:nvPr>
            <p:ph type="body" sz="quarter" idx="20" hasCustomPrompt="1"/>
          </p:nvPr>
        </p:nvSpPr>
        <p:spPr>
          <a:xfrm>
            <a:off x="6422382" y="3547641"/>
            <a:ext cx="5136894" cy="522288"/>
          </a:xfrm>
          <a:prstGeom prst="rect">
            <a:avLst/>
          </a:prstGeom>
        </p:spPr>
        <p:txBody>
          <a:bodyPr lIns="0" tIns="0" rIns="0" bIns="0">
            <a:norm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stStyle>
          <a:p>
            <a:r>
              <a:rPr lang="nl-BE" noProof="0"/>
              <a:t>Ondertitel</a:t>
            </a:r>
          </a:p>
        </p:txBody>
      </p:sp>
      <p:sp>
        <p:nvSpPr>
          <p:cNvPr id="9" name="Tijdelijke aanduiding voor tekst 3">
            <a:extLst>
              <a:ext uri="{FF2B5EF4-FFF2-40B4-BE49-F238E27FC236}">
                <a16:creationId xmlns:a16="http://schemas.microsoft.com/office/drawing/2014/main" id="{999ECC60-AB72-8647-A135-FB0CF9808264}"/>
              </a:ext>
            </a:extLst>
          </p:cNvPr>
          <p:cNvSpPr>
            <a:spLocks noGrp="1"/>
          </p:cNvSpPr>
          <p:nvPr>
            <p:ph type="body" sz="quarter" idx="22" hasCustomPrompt="1"/>
          </p:nvPr>
        </p:nvSpPr>
        <p:spPr>
          <a:xfrm>
            <a:off x="632723" y="3547641"/>
            <a:ext cx="5136895" cy="522288"/>
          </a:xfrm>
          <a:prstGeom prst="rect">
            <a:avLst/>
          </a:prstGeom>
        </p:spPr>
        <p:txBody>
          <a:bodyPr lIns="0" tIns="0" rIns="0" bIns="0">
            <a:norm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stStyle>
          <a:p>
            <a:r>
              <a:rPr lang="nl-BE" noProof="0"/>
              <a:t>Ondertitel</a:t>
            </a:r>
          </a:p>
        </p:txBody>
      </p:sp>
      <p:sp>
        <p:nvSpPr>
          <p:cNvPr id="12" name="Picture Placeholder 20">
            <a:extLst>
              <a:ext uri="{FF2B5EF4-FFF2-40B4-BE49-F238E27FC236}">
                <a16:creationId xmlns:a16="http://schemas.microsoft.com/office/drawing/2014/main" id="{816787A9-2DFD-A54D-B3D1-B9387B7C8936}"/>
              </a:ext>
            </a:extLst>
          </p:cNvPr>
          <p:cNvSpPr>
            <a:spLocks noGrp="1"/>
          </p:cNvSpPr>
          <p:nvPr>
            <p:ph type="pic" sz="quarter" idx="23" hasCustomPrompt="1"/>
          </p:nvPr>
        </p:nvSpPr>
        <p:spPr>
          <a:xfrm>
            <a:off x="6422381" y="627326"/>
            <a:ext cx="5151143" cy="2463866"/>
          </a:xfrm>
          <a:custGeom>
            <a:avLst/>
            <a:gdLst>
              <a:gd name="connsiteX0" fmla="*/ 0 w 3447151"/>
              <a:gd name="connsiteY0" fmla="*/ 0 h 2445472"/>
              <a:gd name="connsiteX1" fmla="*/ 3447151 w 3447151"/>
              <a:gd name="connsiteY1" fmla="*/ 0 h 2445472"/>
              <a:gd name="connsiteX2" fmla="*/ 3447151 w 3447151"/>
              <a:gd name="connsiteY2" fmla="*/ 2445472 h 2445472"/>
              <a:gd name="connsiteX3" fmla="*/ 253304 w 3447151"/>
              <a:gd name="connsiteY3" fmla="*/ 2445472 h 2445472"/>
              <a:gd name="connsiteX4" fmla="*/ 202263 w 3447151"/>
              <a:gd name="connsiteY4" fmla="*/ 2440327 h 2445472"/>
              <a:gd name="connsiteX5" fmla="*/ 0 w 3447151"/>
              <a:gd name="connsiteY5" fmla="*/ 2192159 h 2445472"/>
              <a:gd name="connsiteX0" fmla="*/ 0 w 5093924"/>
              <a:gd name="connsiteY0" fmla="*/ 25375 h 2470847"/>
              <a:gd name="connsiteX1" fmla="*/ 5093924 w 5093924"/>
              <a:gd name="connsiteY1" fmla="*/ 0 h 2470847"/>
              <a:gd name="connsiteX2" fmla="*/ 3447151 w 5093924"/>
              <a:gd name="connsiteY2" fmla="*/ 2470847 h 2470847"/>
              <a:gd name="connsiteX3" fmla="*/ 253304 w 5093924"/>
              <a:gd name="connsiteY3" fmla="*/ 2470847 h 2470847"/>
              <a:gd name="connsiteX4" fmla="*/ 202263 w 5093924"/>
              <a:gd name="connsiteY4" fmla="*/ 2465702 h 2470847"/>
              <a:gd name="connsiteX5" fmla="*/ 0 w 5093924"/>
              <a:gd name="connsiteY5" fmla="*/ 2217534 h 2470847"/>
              <a:gd name="connsiteX6" fmla="*/ 0 w 5093924"/>
              <a:gd name="connsiteY6" fmla="*/ 25375 h 2470847"/>
              <a:gd name="connsiteX0" fmla="*/ 0 w 5137954"/>
              <a:gd name="connsiteY0" fmla="*/ 15925 h 2461397"/>
              <a:gd name="connsiteX1" fmla="*/ 5137954 w 5137954"/>
              <a:gd name="connsiteY1" fmla="*/ 0 h 2461397"/>
              <a:gd name="connsiteX2" fmla="*/ 3447151 w 5137954"/>
              <a:gd name="connsiteY2" fmla="*/ 2461397 h 2461397"/>
              <a:gd name="connsiteX3" fmla="*/ 253304 w 5137954"/>
              <a:gd name="connsiteY3" fmla="*/ 2461397 h 2461397"/>
              <a:gd name="connsiteX4" fmla="*/ 202263 w 5137954"/>
              <a:gd name="connsiteY4" fmla="*/ 2456252 h 2461397"/>
              <a:gd name="connsiteX5" fmla="*/ 0 w 5137954"/>
              <a:gd name="connsiteY5" fmla="*/ 2208084 h 2461397"/>
              <a:gd name="connsiteX6" fmla="*/ 0 w 5137954"/>
              <a:gd name="connsiteY6" fmla="*/ 15925 h 2461397"/>
              <a:gd name="connsiteX0" fmla="*/ 0 w 5137954"/>
              <a:gd name="connsiteY0" fmla="*/ 15925 h 2461397"/>
              <a:gd name="connsiteX1" fmla="*/ 5137954 w 5137954"/>
              <a:gd name="connsiteY1" fmla="*/ 0 h 2461397"/>
              <a:gd name="connsiteX2" fmla="*/ 5129743 w 5137954"/>
              <a:gd name="connsiteY2" fmla="*/ 2455097 h 2461397"/>
              <a:gd name="connsiteX3" fmla="*/ 253304 w 5137954"/>
              <a:gd name="connsiteY3" fmla="*/ 2461397 h 2461397"/>
              <a:gd name="connsiteX4" fmla="*/ 202263 w 5137954"/>
              <a:gd name="connsiteY4" fmla="*/ 2456252 h 2461397"/>
              <a:gd name="connsiteX5" fmla="*/ 0 w 5137954"/>
              <a:gd name="connsiteY5" fmla="*/ 2208084 h 2461397"/>
              <a:gd name="connsiteX6" fmla="*/ 0 w 5137954"/>
              <a:gd name="connsiteY6" fmla="*/ 15925 h 24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7954" h="2461397">
                <a:moveTo>
                  <a:pt x="0" y="15925"/>
                </a:moveTo>
                <a:lnTo>
                  <a:pt x="5137954" y="0"/>
                </a:lnTo>
                <a:lnTo>
                  <a:pt x="5129743" y="2455097"/>
                </a:lnTo>
                <a:lnTo>
                  <a:pt x="253304" y="2461397"/>
                </a:lnTo>
                <a:lnTo>
                  <a:pt x="202263" y="2456252"/>
                </a:lnTo>
                <a:cubicBezTo>
                  <a:pt x="86832" y="2432631"/>
                  <a:pt x="0" y="2330498"/>
                  <a:pt x="0" y="2208084"/>
                </a:cubicBezTo>
                <a:lnTo>
                  <a:pt x="0" y="15925"/>
                </a:lnTo>
                <a:close/>
              </a:path>
            </a:pathLst>
          </a:custGeom>
          <a:solidFill>
            <a:schemeClr val="accent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lang="nl-BE" sz="2800" b="0" i="0" kern="1200">
                <a:solidFill>
                  <a:schemeClr val="bg1"/>
                </a:solidFill>
                <a:latin typeface="Calibri Light" panose="020F0302020204030204" pitchFamily="34" charset="0"/>
                <a:ea typeface="Verdana"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BE" noProof="0"/>
              <a:t>Klik op het pictogram om een afbeelding toe te voegen</a:t>
            </a:r>
          </a:p>
        </p:txBody>
      </p:sp>
      <p:sp>
        <p:nvSpPr>
          <p:cNvPr id="10" name="Content Placeholder 9">
            <a:extLst>
              <a:ext uri="{FF2B5EF4-FFF2-40B4-BE49-F238E27FC236}">
                <a16:creationId xmlns:a16="http://schemas.microsoft.com/office/drawing/2014/main" id="{8D414A82-8300-43F5-8449-10B8D34A3010}"/>
              </a:ext>
            </a:extLst>
          </p:cNvPr>
          <p:cNvSpPr>
            <a:spLocks noGrp="1"/>
          </p:cNvSpPr>
          <p:nvPr>
            <p:ph sz="quarter" idx="25" hasCustomPrompt="1"/>
          </p:nvPr>
        </p:nvSpPr>
        <p:spPr>
          <a:xfrm>
            <a:off x="632722" y="4181794"/>
            <a:ext cx="5151143" cy="2053040"/>
          </a:xfrm>
        </p:spPr>
        <p:txBody>
          <a:bodyPr>
            <a:normAutofit/>
          </a:bodyPr>
          <a:lstStyle>
            <a:lvl1pPr marL="182563" indent="-182563">
              <a:defRPr sz="1600" b="0">
                <a:latin typeface="+mj-lt"/>
              </a:defRPr>
            </a:lvl1pPr>
            <a:lvl2pPr marL="360363" indent="-184150">
              <a:defRPr sz="1400" b="0">
                <a:latin typeface="+mj-lt"/>
              </a:defRPr>
            </a:lvl2pPr>
            <a:lvl3pPr marL="536575" indent="-176213">
              <a:defRPr sz="1200">
                <a:latin typeface="+mj-lt"/>
              </a:defRPr>
            </a:lvl3pPr>
            <a:lvl4pPr marL="719138" indent="-182563">
              <a:defRPr sz="1100">
                <a:latin typeface="+mj-lt"/>
              </a:defRPr>
            </a:lvl4pPr>
            <a:lvl5pPr marL="895350" indent="-176213">
              <a:defRPr sz="1100">
                <a:latin typeface="+mj-lt"/>
              </a:defRPr>
            </a:lvl5pPr>
          </a:lstStyle>
          <a:p>
            <a:pPr lvl="0"/>
            <a:r>
              <a:rPr lang="nl-BE" noProof="0"/>
              <a:t>Inhoud</a:t>
            </a:r>
          </a:p>
          <a:p>
            <a:pPr lvl="1"/>
            <a:r>
              <a:rPr lang="nl-BE" noProof="0"/>
              <a:t>Second level</a:t>
            </a:r>
          </a:p>
          <a:p>
            <a:pPr lvl="2"/>
            <a:r>
              <a:rPr lang="nl-BE" noProof="0"/>
              <a:t>Third level</a:t>
            </a:r>
          </a:p>
          <a:p>
            <a:pPr lvl="3"/>
            <a:r>
              <a:rPr lang="nl-BE" noProof="0"/>
              <a:t>Fourth level</a:t>
            </a:r>
          </a:p>
          <a:p>
            <a:pPr lvl="4"/>
            <a:r>
              <a:rPr lang="nl-BE" noProof="0"/>
              <a:t>Fifth level</a:t>
            </a:r>
          </a:p>
          <a:p>
            <a:pPr lvl="4"/>
            <a:endParaRPr lang="nl-BE" noProof="0"/>
          </a:p>
          <a:p>
            <a:pPr lvl="1"/>
            <a:endParaRPr lang="nl-BE" noProof="0"/>
          </a:p>
        </p:txBody>
      </p:sp>
      <p:sp>
        <p:nvSpPr>
          <p:cNvPr id="14" name="Content Placeholder 9">
            <a:extLst>
              <a:ext uri="{FF2B5EF4-FFF2-40B4-BE49-F238E27FC236}">
                <a16:creationId xmlns:a16="http://schemas.microsoft.com/office/drawing/2014/main" id="{C55D1222-512A-4020-AE86-8C428804EA1D}"/>
              </a:ext>
            </a:extLst>
          </p:cNvPr>
          <p:cNvSpPr>
            <a:spLocks noGrp="1"/>
          </p:cNvSpPr>
          <p:nvPr>
            <p:ph sz="quarter" idx="26" hasCustomPrompt="1"/>
          </p:nvPr>
        </p:nvSpPr>
        <p:spPr>
          <a:xfrm>
            <a:off x="6422381" y="4181794"/>
            <a:ext cx="5145732" cy="2053040"/>
          </a:xfrm>
        </p:spPr>
        <p:txBody>
          <a:bodyPr>
            <a:normAutofit/>
          </a:bodyPr>
          <a:lstStyle>
            <a:lvl1pPr marL="182563" indent="-182563">
              <a:defRPr sz="1600" b="0">
                <a:latin typeface="+mj-lt"/>
              </a:defRPr>
            </a:lvl1pPr>
            <a:lvl2pPr marL="360363" indent="-184150">
              <a:defRPr sz="1400" b="0">
                <a:latin typeface="+mj-lt"/>
              </a:defRPr>
            </a:lvl2pPr>
            <a:lvl3pPr marL="536575" indent="-176213">
              <a:defRPr sz="1200">
                <a:latin typeface="+mj-lt"/>
              </a:defRPr>
            </a:lvl3pPr>
            <a:lvl4pPr marL="719138" indent="-182563">
              <a:defRPr sz="1100">
                <a:latin typeface="+mj-lt"/>
              </a:defRPr>
            </a:lvl4pPr>
            <a:lvl5pPr marL="895350" indent="-176213">
              <a:defRPr sz="1100">
                <a:latin typeface="+mj-lt"/>
              </a:defRPr>
            </a:lvl5pPr>
          </a:lstStyle>
          <a:p>
            <a:pPr lvl="0"/>
            <a:r>
              <a:rPr lang="nl-BE" noProof="0"/>
              <a:t>Inhoud</a:t>
            </a:r>
          </a:p>
          <a:p>
            <a:pPr lvl="1"/>
            <a:r>
              <a:rPr lang="nl-BE" noProof="0"/>
              <a:t>Second level</a:t>
            </a:r>
          </a:p>
          <a:p>
            <a:pPr lvl="2"/>
            <a:r>
              <a:rPr lang="nl-BE" noProof="0"/>
              <a:t>Third level</a:t>
            </a:r>
          </a:p>
          <a:p>
            <a:pPr lvl="3"/>
            <a:r>
              <a:rPr lang="nl-BE" noProof="0"/>
              <a:t>Fourth level</a:t>
            </a:r>
          </a:p>
          <a:p>
            <a:pPr lvl="4"/>
            <a:r>
              <a:rPr lang="nl-BE" noProof="0"/>
              <a:t>Fifth level</a:t>
            </a:r>
          </a:p>
          <a:p>
            <a:pPr lvl="4"/>
            <a:endParaRPr lang="nl-BE" noProof="0"/>
          </a:p>
          <a:p>
            <a:pPr lvl="1"/>
            <a:endParaRPr lang="nl-BE" noProof="0"/>
          </a:p>
        </p:txBody>
      </p:sp>
      <p:sp>
        <p:nvSpPr>
          <p:cNvPr id="18" name="Picture Placeholder 20">
            <a:extLst>
              <a:ext uri="{FF2B5EF4-FFF2-40B4-BE49-F238E27FC236}">
                <a16:creationId xmlns:a16="http://schemas.microsoft.com/office/drawing/2014/main" id="{C5081F70-5BB7-4244-9760-58A4397C3E48}"/>
              </a:ext>
            </a:extLst>
          </p:cNvPr>
          <p:cNvSpPr>
            <a:spLocks noGrp="1"/>
          </p:cNvSpPr>
          <p:nvPr>
            <p:ph type="pic" sz="quarter" idx="27" hasCustomPrompt="1"/>
          </p:nvPr>
        </p:nvSpPr>
        <p:spPr>
          <a:xfrm>
            <a:off x="632723" y="620713"/>
            <a:ext cx="5151143" cy="2463866"/>
          </a:xfrm>
          <a:custGeom>
            <a:avLst/>
            <a:gdLst>
              <a:gd name="connsiteX0" fmla="*/ 0 w 3447151"/>
              <a:gd name="connsiteY0" fmla="*/ 0 h 2445472"/>
              <a:gd name="connsiteX1" fmla="*/ 3447151 w 3447151"/>
              <a:gd name="connsiteY1" fmla="*/ 0 h 2445472"/>
              <a:gd name="connsiteX2" fmla="*/ 3447151 w 3447151"/>
              <a:gd name="connsiteY2" fmla="*/ 2445472 h 2445472"/>
              <a:gd name="connsiteX3" fmla="*/ 253304 w 3447151"/>
              <a:gd name="connsiteY3" fmla="*/ 2445472 h 2445472"/>
              <a:gd name="connsiteX4" fmla="*/ 202263 w 3447151"/>
              <a:gd name="connsiteY4" fmla="*/ 2440327 h 2445472"/>
              <a:gd name="connsiteX5" fmla="*/ 0 w 3447151"/>
              <a:gd name="connsiteY5" fmla="*/ 2192159 h 2445472"/>
              <a:gd name="connsiteX0" fmla="*/ 0 w 5093924"/>
              <a:gd name="connsiteY0" fmla="*/ 25375 h 2470847"/>
              <a:gd name="connsiteX1" fmla="*/ 5093924 w 5093924"/>
              <a:gd name="connsiteY1" fmla="*/ 0 h 2470847"/>
              <a:gd name="connsiteX2" fmla="*/ 3447151 w 5093924"/>
              <a:gd name="connsiteY2" fmla="*/ 2470847 h 2470847"/>
              <a:gd name="connsiteX3" fmla="*/ 253304 w 5093924"/>
              <a:gd name="connsiteY3" fmla="*/ 2470847 h 2470847"/>
              <a:gd name="connsiteX4" fmla="*/ 202263 w 5093924"/>
              <a:gd name="connsiteY4" fmla="*/ 2465702 h 2470847"/>
              <a:gd name="connsiteX5" fmla="*/ 0 w 5093924"/>
              <a:gd name="connsiteY5" fmla="*/ 2217534 h 2470847"/>
              <a:gd name="connsiteX6" fmla="*/ 0 w 5093924"/>
              <a:gd name="connsiteY6" fmla="*/ 25375 h 2470847"/>
              <a:gd name="connsiteX0" fmla="*/ 0 w 5137954"/>
              <a:gd name="connsiteY0" fmla="*/ 15925 h 2461397"/>
              <a:gd name="connsiteX1" fmla="*/ 5137954 w 5137954"/>
              <a:gd name="connsiteY1" fmla="*/ 0 h 2461397"/>
              <a:gd name="connsiteX2" fmla="*/ 3447151 w 5137954"/>
              <a:gd name="connsiteY2" fmla="*/ 2461397 h 2461397"/>
              <a:gd name="connsiteX3" fmla="*/ 253304 w 5137954"/>
              <a:gd name="connsiteY3" fmla="*/ 2461397 h 2461397"/>
              <a:gd name="connsiteX4" fmla="*/ 202263 w 5137954"/>
              <a:gd name="connsiteY4" fmla="*/ 2456252 h 2461397"/>
              <a:gd name="connsiteX5" fmla="*/ 0 w 5137954"/>
              <a:gd name="connsiteY5" fmla="*/ 2208084 h 2461397"/>
              <a:gd name="connsiteX6" fmla="*/ 0 w 5137954"/>
              <a:gd name="connsiteY6" fmla="*/ 15925 h 2461397"/>
              <a:gd name="connsiteX0" fmla="*/ 0 w 5137954"/>
              <a:gd name="connsiteY0" fmla="*/ 15925 h 2461397"/>
              <a:gd name="connsiteX1" fmla="*/ 5137954 w 5137954"/>
              <a:gd name="connsiteY1" fmla="*/ 0 h 2461397"/>
              <a:gd name="connsiteX2" fmla="*/ 5129743 w 5137954"/>
              <a:gd name="connsiteY2" fmla="*/ 2455097 h 2461397"/>
              <a:gd name="connsiteX3" fmla="*/ 253304 w 5137954"/>
              <a:gd name="connsiteY3" fmla="*/ 2461397 h 2461397"/>
              <a:gd name="connsiteX4" fmla="*/ 202263 w 5137954"/>
              <a:gd name="connsiteY4" fmla="*/ 2456252 h 2461397"/>
              <a:gd name="connsiteX5" fmla="*/ 0 w 5137954"/>
              <a:gd name="connsiteY5" fmla="*/ 2208084 h 2461397"/>
              <a:gd name="connsiteX6" fmla="*/ 0 w 5137954"/>
              <a:gd name="connsiteY6" fmla="*/ 15925 h 24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7954" h="2461397">
                <a:moveTo>
                  <a:pt x="0" y="15925"/>
                </a:moveTo>
                <a:lnTo>
                  <a:pt x="5137954" y="0"/>
                </a:lnTo>
                <a:lnTo>
                  <a:pt x="5129743" y="2455097"/>
                </a:lnTo>
                <a:lnTo>
                  <a:pt x="253304" y="2461397"/>
                </a:lnTo>
                <a:lnTo>
                  <a:pt x="202263" y="2456252"/>
                </a:lnTo>
                <a:cubicBezTo>
                  <a:pt x="86832" y="2432631"/>
                  <a:pt x="0" y="2330498"/>
                  <a:pt x="0" y="2208084"/>
                </a:cubicBezTo>
                <a:lnTo>
                  <a:pt x="0" y="15925"/>
                </a:lnTo>
                <a:close/>
              </a:path>
            </a:pathLst>
          </a:custGeom>
          <a:solidFill>
            <a:schemeClr val="accent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lang="nl-BE" sz="2800" b="0" i="0" kern="1200">
                <a:solidFill>
                  <a:schemeClr val="bg1"/>
                </a:solidFill>
                <a:latin typeface="Calibri Light" panose="020F0302020204030204" pitchFamily="34" charset="0"/>
                <a:ea typeface="Verdana"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BE" noProof="0"/>
              <a:t>Klik op het pictogram om een afbeelding toe te voegen</a:t>
            </a:r>
          </a:p>
        </p:txBody>
      </p:sp>
    </p:spTree>
    <p:extLst>
      <p:ext uri="{BB962C8B-B14F-4D97-AF65-F5344CB8AC3E}">
        <p14:creationId xmlns:p14="http://schemas.microsoft.com/office/powerpoint/2010/main" val="1559075602"/>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D12A970-25E8-F848-AB25-F68D4AA31EA7}"/>
              </a:ext>
            </a:extLst>
          </p:cNvPr>
          <p:cNvPicPr>
            <a:picLocks noChangeAspect="1"/>
          </p:cNvPicPr>
          <p:nvPr userDrawn="1"/>
        </p:nvPicPr>
        <p:blipFill>
          <a:blip r:embed="rId22"/>
          <a:stretch>
            <a:fillRect/>
          </a:stretch>
        </p:blipFill>
        <p:spPr>
          <a:xfrm>
            <a:off x="623888" y="6432550"/>
            <a:ext cx="888424" cy="223200"/>
          </a:xfrm>
          <a:prstGeom prst="rect">
            <a:avLst/>
          </a:prstGeom>
        </p:spPr>
      </p:pic>
      <p:sp>
        <p:nvSpPr>
          <p:cNvPr id="7" name="Tijdelijke aanduiding voor titel 1">
            <a:extLst>
              <a:ext uri="{FF2B5EF4-FFF2-40B4-BE49-F238E27FC236}">
                <a16:creationId xmlns:a16="http://schemas.microsoft.com/office/drawing/2014/main" id="{1948A336-DFA9-6348-B512-B2BBC75D1D43}"/>
              </a:ext>
            </a:extLst>
          </p:cNvPr>
          <p:cNvSpPr>
            <a:spLocks noGrp="1"/>
          </p:cNvSpPr>
          <p:nvPr>
            <p:ph type="title"/>
          </p:nvPr>
        </p:nvSpPr>
        <p:spPr>
          <a:xfrm>
            <a:off x="623887" y="620713"/>
            <a:ext cx="10944226" cy="791794"/>
          </a:xfrm>
          <a:prstGeom prst="rect">
            <a:avLst/>
          </a:prstGeom>
        </p:spPr>
        <p:txBody>
          <a:bodyPr vert="horz" lIns="0" tIns="0" rIns="0" bIns="0" rtlCol="0" anchor="t" anchorCtr="0">
            <a:normAutofit/>
          </a:bodyPr>
          <a:lstStyle/>
          <a:p>
            <a:r>
              <a:rPr lang="nl-NL"/>
              <a:t>Titel</a:t>
            </a:r>
            <a:endParaRPr lang="nl-BE"/>
          </a:p>
        </p:txBody>
      </p:sp>
      <p:sp>
        <p:nvSpPr>
          <p:cNvPr id="8" name="Tijdelijke aanduiding voor tekst 13">
            <a:extLst>
              <a:ext uri="{FF2B5EF4-FFF2-40B4-BE49-F238E27FC236}">
                <a16:creationId xmlns:a16="http://schemas.microsoft.com/office/drawing/2014/main" id="{FC89CC1E-5699-C54E-83AE-63F796F398B8}"/>
              </a:ext>
            </a:extLst>
          </p:cNvPr>
          <p:cNvSpPr>
            <a:spLocks noGrp="1"/>
          </p:cNvSpPr>
          <p:nvPr>
            <p:ph type="body" idx="1"/>
          </p:nvPr>
        </p:nvSpPr>
        <p:spPr>
          <a:xfrm>
            <a:off x="623888" y="1604479"/>
            <a:ext cx="10944226" cy="621013"/>
          </a:xfrm>
          <a:prstGeom prst="rect">
            <a:avLst/>
          </a:prstGeom>
        </p:spPr>
        <p:txBody>
          <a:bodyPr vert="horz" lIns="0" tIns="0" rIns="0" bIns="0" rtlCol="0">
            <a:normAutofit/>
          </a:bodyPr>
          <a:lstStyle/>
          <a:p>
            <a:r>
              <a:rPr lang="nl-NL"/>
              <a:t>Ondertitel</a:t>
            </a:r>
          </a:p>
        </p:txBody>
      </p:sp>
      <p:sp>
        <p:nvSpPr>
          <p:cNvPr id="9" name="Tijdelijke aanduiding voor dianummer 3">
            <a:extLst>
              <a:ext uri="{FF2B5EF4-FFF2-40B4-BE49-F238E27FC236}">
                <a16:creationId xmlns:a16="http://schemas.microsoft.com/office/drawing/2014/main" id="{ACEE07E0-D229-2548-A4C6-019956C34182}"/>
              </a:ext>
            </a:extLst>
          </p:cNvPr>
          <p:cNvSpPr>
            <a:spLocks noGrp="1"/>
          </p:cNvSpPr>
          <p:nvPr>
            <p:ph type="sldNum" sz="quarter" idx="4"/>
          </p:nvPr>
        </p:nvSpPr>
        <p:spPr>
          <a:xfrm>
            <a:off x="8923493" y="6339173"/>
            <a:ext cx="2743200" cy="365125"/>
          </a:xfrm>
          <a:prstGeom prst="rect">
            <a:avLst/>
          </a:prstGeom>
        </p:spPr>
        <p:txBody>
          <a:bodyPr vert="horz" lIns="91440" tIns="45720" rIns="91440" bIns="45720" rtlCol="0" anchor="ctr"/>
          <a:lstStyle>
            <a:lvl1pPr algn="r">
              <a:defRPr sz="1000" b="0" i="0">
                <a:solidFill>
                  <a:schemeClr val="tx2"/>
                </a:solidFill>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a:latin typeface="Calibri Light" panose="020F0302020204030204" pitchFamily="34" charset="0"/>
              <a:cs typeface="Calibri Light" panose="020F0302020204030204" pitchFamily="34" charset="0"/>
            </a:endParaRPr>
          </a:p>
        </p:txBody>
      </p:sp>
    </p:spTree>
  </p:cSld>
  <p:clrMap bg1="lt1" tx1="dk1" bg2="lt2" tx2="dk2" accent1="accent1" accent2="accent2" accent3="accent3" accent4="accent4" accent5="accent5" accent6="accent6" hlink="hlink" folHlink="folHlink"/>
  <p:sldLayoutIdLst>
    <p:sldLayoutId id="2147484115" r:id="rId1"/>
    <p:sldLayoutId id="2147484105" r:id="rId2"/>
    <p:sldLayoutId id="2147484116" r:id="rId3"/>
    <p:sldLayoutId id="2147484117" r:id="rId4"/>
    <p:sldLayoutId id="2147484118" r:id="rId5"/>
    <p:sldLayoutId id="2147484106" r:id="rId6"/>
    <p:sldLayoutId id="2147484107" r:id="rId7"/>
    <p:sldLayoutId id="2147484108" r:id="rId8"/>
    <p:sldLayoutId id="2147484119" r:id="rId9"/>
    <p:sldLayoutId id="2147484109" r:id="rId10"/>
    <p:sldLayoutId id="2147484110" r:id="rId11"/>
    <p:sldLayoutId id="2147484111" r:id="rId12"/>
    <p:sldLayoutId id="2147484113" r:id="rId13"/>
    <p:sldLayoutId id="2147484112" r:id="rId14"/>
    <p:sldLayoutId id="2147484102" r:id="rId15"/>
    <p:sldLayoutId id="2147484120" r:id="rId16"/>
    <p:sldLayoutId id="2147484122" r:id="rId17"/>
    <p:sldLayoutId id="2147484123" r:id="rId18"/>
    <p:sldLayoutId id="2147484124" r:id="rId19"/>
    <p:sldLayoutId id="2147484125" r:id="rId20"/>
  </p:sldLayoutIdLst>
  <p:hf hdr="0" ftr="0" dt="0"/>
  <p:txStyles>
    <p:titleStyle>
      <a:lvl1pPr algn="l" defTabSz="1217054" rtl="0" eaLnBrk="1" fontAlgn="base" hangingPunct="1">
        <a:spcBef>
          <a:spcPct val="0"/>
        </a:spcBef>
        <a:spcAft>
          <a:spcPct val="0"/>
        </a:spcAft>
        <a:defRPr sz="3800" b="1" i="0" kern="1200">
          <a:solidFill>
            <a:schemeClr val="accent2"/>
          </a:solidFill>
          <a:latin typeface="Calibri" panose="020F0502020204030204" pitchFamily="34" charset="0"/>
          <a:ea typeface="Verdana" charset="0"/>
          <a:cs typeface="Calibri" panose="020F0502020204030204" pitchFamily="34" charset="0"/>
        </a:defRPr>
      </a:lvl1pPr>
      <a:lvl2pPr algn="l" defTabSz="1217054" rtl="0" eaLnBrk="1" fontAlgn="base" hangingPunct="1">
        <a:spcBef>
          <a:spcPct val="0"/>
        </a:spcBef>
        <a:spcAft>
          <a:spcPct val="0"/>
        </a:spcAft>
        <a:defRPr sz="2667">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algn="l" defTabSz="1217054" rtl="0" eaLnBrk="1" fontAlgn="base" hangingPunct="1">
        <a:spcBef>
          <a:spcPct val="0"/>
        </a:spcBef>
        <a:spcAft>
          <a:spcPct val="0"/>
        </a:spcAft>
        <a:defRPr sz="2667">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algn="l" defTabSz="1217054" rtl="0" eaLnBrk="1" fontAlgn="base" hangingPunct="1">
        <a:spcBef>
          <a:spcPct val="0"/>
        </a:spcBef>
        <a:spcAft>
          <a:spcPct val="0"/>
        </a:spcAft>
        <a:defRPr sz="2667">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algn="l" defTabSz="1217054" rtl="0" eaLnBrk="1" fontAlgn="base" hangingPunct="1">
        <a:spcBef>
          <a:spcPct val="0"/>
        </a:spcBef>
        <a:spcAft>
          <a:spcPct val="0"/>
        </a:spcAft>
        <a:defRPr sz="2667">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217054" rtl="0" eaLnBrk="1" fontAlgn="base" hangingPunct="1">
        <a:spcBef>
          <a:spcPct val="20000"/>
        </a:spcBef>
        <a:spcAft>
          <a:spcPct val="0"/>
        </a:spcAft>
        <a:buClr>
          <a:schemeClr val="accent1"/>
        </a:buClr>
        <a:buFont typeface="Arial" panose="020B0604020202020204" pitchFamily="34" charset="0"/>
        <a:buNone/>
        <a:defRPr sz="2800" b="0" i="0" kern="1200">
          <a:solidFill>
            <a:schemeClr val="tx2"/>
          </a:solidFill>
          <a:latin typeface="+mn-lt"/>
          <a:ea typeface="Verdana" charset="0"/>
          <a:cs typeface="Calibri Light" panose="020F0302020204030204" pitchFamily="34" charset="0"/>
        </a:defRPr>
      </a:lvl1pPr>
      <a:lvl2pPr marL="740815" indent="-378875" algn="l" defTabSz="1217054" rtl="0" eaLnBrk="1" fontAlgn="base" hangingPunct="1">
        <a:spcBef>
          <a:spcPct val="20000"/>
        </a:spcBef>
        <a:spcAft>
          <a:spcPct val="0"/>
        </a:spcAft>
        <a:buClr>
          <a:schemeClr val="accent1"/>
        </a:buClr>
        <a:buFont typeface="Arial" panose="020B0604020202020204" pitchFamily="34" charset="0"/>
        <a:buChar char="•"/>
        <a:defRPr sz="1733" kern="1200">
          <a:solidFill>
            <a:schemeClr val="bg1"/>
          </a:solidFill>
          <a:latin typeface="Verdana" charset="0"/>
          <a:ea typeface="Verdana" charset="0"/>
          <a:cs typeface="Verdana" charset="0"/>
        </a:defRPr>
      </a:lvl2pPr>
      <a:lvl3pPr marL="1090057" indent="-378875" algn="l" defTabSz="1217054" rtl="0" eaLnBrk="1" fontAlgn="base" hangingPunct="1">
        <a:spcBef>
          <a:spcPct val="20000"/>
        </a:spcBef>
        <a:spcAft>
          <a:spcPct val="0"/>
        </a:spcAft>
        <a:buClr>
          <a:schemeClr val="accent1"/>
        </a:buClr>
        <a:buFont typeface="Arial" panose="020B0604020202020204" pitchFamily="34" charset="0"/>
        <a:buChar char="•"/>
        <a:defRPr sz="1733" kern="1200">
          <a:solidFill>
            <a:schemeClr val="bg1"/>
          </a:solidFill>
          <a:latin typeface="Verdana" charset="0"/>
          <a:ea typeface="Verdana" charset="0"/>
          <a:cs typeface="Verdana" charset="0"/>
        </a:defRPr>
      </a:lvl3pPr>
      <a:lvl4pPr marL="1454114" indent="-378875" algn="l" defTabSz="1217054" rtl="0" eaLnBrk="1" fontAlgn="base" hangingPunct="1">
        <a:spcBef>
          <a:spcPct val="20000"/>
        </a:spcBef>
        <a:spcAft>
          <a:spcPct val="0"/>
        </a:spcAft>
        <a:buClr>
          <a:schemeClr val="accent1"/>
        </a:buClr>
        <a:buFont typeface="Arial" panose="020B0604020202020204" pitchFamily="34" charset="0"/>
        <a:buChar char="•"/>
        <a:defRPr sz="1600" kern="1200">
          <a:solidFill>
            <a:schemeClr val="bg1"/>
          </a:solidFill>
          <a:latin typeface="Verdana" charset="0"/>
          <a:ea typeface="Verdana" charset="0"/>
          <a:cs typeface="Verdana" charset="0"/>
        </a:defRPr>
      </a:lvl4pPr>
      <a:lvl5pPr marL="1663658" indent="-226478" algn="l" defTabSz="1217054" rtl="0" eaLnBrk="1" fontAlgn="base" hangingPunct="1">
        <a:spcBef>
          <a:spcPct val="20000"/>
        </a:spcBef>
        <a:spcAft>
          <a:spcPct val="0"/>
        </a:spcAft>
        <a:buClr>
          <a:schemeClr val="accent1"/>
        </a:buClr>
        <a:buFont typeface="Arial" panose="020B0604020202020204" pitchFamily="34" charset="0"/>
        <a:buChar char="•"/>
        <a:defRPr sz="1600" kern="1200">
          <a:solidFill>
            <a:schemeClr val="bg1"/>
          </a:solidFill>
          <a:latin typeface="Verdana" charset="0"/>
          <a:ea typeface="Verdana" charset="0"/>
          <a:cs typeface="Verdana" charset="0"/>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nl-B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guide id="3" orient="horz" pos="391" userDrawn="1">
          <p15:clr>
            <a:srgbClr val="F26B43"/>
          </p15:clr>
        </p15:guide>
        <p15:guide id="4"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548678"/>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393" userDrawn="1">
          <p15:clr>
            <a:srgbClr val="F26B43"/>
          </p15:clr>
        </p15:guide>
        <p15:guide id="3" pos="7287" userDrawn="1">
          <p15:clr>
            <a:srgbClr val="F26B43"/>
          </p15:clr>
        </p15:guide>
        <p15:guide id="4"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visit.antwerpen.be/en"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23447" y="4619625"/>
            <a:ext cx="8259067" cy="1665287"/>
          </a:xfrm>
        </p:spPr>
        <p:txBody>
          <a:bodyPr>
            <a:normAutofit fontScale="90000"/>
          </a:bodyPr>
          <a:lstStyle/>
          <a:p>
            <a:r>
              <a:rPr lang="nl-BE" altLang="en-US" sz="3200" dirty="0">
                <a:solidFill>
                  <a:schemeClr val="tx2">
                    <a:lumMod val="90000"/>
                    <a:lumOff val="10000"/>
                  </a:schemeClr>
                </a:solidFill>
              </a:rPr>
              <a:t>Module 2: TESOL – Day 1</a:t>
            </a:r>
            <a:br>
              <a:rPr lang="nl-BE" altLang="en-US" sz="3200" dirty="0">
                <a:solidFill>
                  <a:schemeClr val="tx2">
                    <a:lumMod val="90000"/>
                    <a:lumOff val="10000"/>
                  </a:schemeClr>
                </a:solidFill>
              </a:rPr>
            </a:br>
            <a:br>
              <a:rPr lang="nl-BE" altLang="en-US" sz="1100" dirty="0">
                <a:solidFill>
                  <a:schemeClr val="tx2">
                    <a:lumMod val="90000"/>
                    <a:lumOff val="10000"/>
                  </a:schemeClr>
                </a:solidFill>
              </a:rPr>
            </a:br>
            <a:r>
              <a:rPr lang="nl-BE" altLang="en-US" sz="2700" b="0" dirty="0">
                <a:solidFill>
                  <a:schemeClr val="tx2">
                    <a:lumMod val="90000"/>
                    <a:lumOff val="10000"/>
                  </a:schemeClr>
                </a:solidFill>
              </a:rPr>
              <a:t>August, 19-23, </a:t>
            </a:r>
            <a:r>
              <a:rPr lang="nl-BE" altLang="en-US" sz="2700" b="0" dirty="0" err="1">
                <a:solidFill>
                  <a:schemeClr val="tx2">
                    <a:lumMod val="90000"/>
                    <a:lumOff val="10000"/>
                  </a:schemeClr>
                </a:solidFill>
              </a:rPr>
              <a:t>Antwerp</a:t>
            </a:r>
            <a:r>
              <a:rPr lang="nl-BE" altLang="en-US" sz="2700" b="0" dirty="0">
                <a:solidFill>
                  <a:schemeClr val="tx2">
                    <a:lumMod val="90000"/>
                    <a:lumOff val="10000"/>
                  </a:schemeClr>
                </a:solidFill>
              </a:rPr>
              <a:t> </a:t>
            </a:r>
            <a:br>
              <a:rPr lang="nl-BE" altLang="en-US" sz="2700" b="0" dirty="0">
                <a:solidFill>
                  <a:schemeClr val="tx2">
                    <a:lumMod val="90000"/>
                    <a:lumOff val="10000"/>
                  </a:schemeClr>
                </a:solidFill>
              </a:rPr>
            </a:br>
            <a:r>
              <a:rPr lang="nl-BE" altLang="en-US" sz="2800" dirty="0">
                <a:solidFill>
                  <a:schemeClr val="tx2">
                    <a:lumMod val="90000"/>
                    <a:lumOff val="10000"/>
                  </a:schemeClr>
                </a:solidFill>
              </a:rPr>
              <a:t>Ms Nele Kempenaers</a:t>
            </a:r>
            <a:br>
              <a:rPr lang="nl-BE" altLang="en-US" sz="2800" dirty="0">
                <a:solidFill>
                  <a:schemeClr val="tx2">
                    <a:lumMod val="90000"/>
                    <a:lumOff val="10000"/>
                  </a:schemeClr>
                </a:solidFill>
              </a:rPr>
            </a:br>
            <a:endParaRPr lang="nl-BE" altLang="en-US" sz="2700" b="0" dirty="0">
              <a:solidFill>
                <a:schemeClr val="tx2">
                  <a:lumMod val="90000"/>
                  <a:lumOff val="10000"/>
                </a:schemeClr>
              </a:solidFill>
            </a:endParaRPr>
          </a:p>
        </p:txBody>
      </p:sp>
      <p:pic>
        <p:nvPicPr>
          <p:cNvPr id="3" name="Picture 2" descr="Text&#10;&#10;Description automatically generated">
            <a:extLst>
              <a:ext uri="{FF2B5EF4-FFF2-40B4-BE49-F238E27FC236}">
                <a16:creationId xmlns:a16="http://schemas.microsoft.com/office/drawing/2014/main" id="{9F5F9EAF-4DAD-4FA9-BC2D-0881BA38200E}"/>
              </a:ext>
            </a:extLst>
          </p:cNvPr>
          <p:cNvPicPr>
            <a:picLocks noChangeAspect="1"/>
          </p:cNvPicPr>
          <p:nvPr/>
        </p:nvPicPr>
        <p:blipFill>
          <a:blip r:embed="rId3"/>
          <a:stretch>
            <a:fillRect/>
          </a:stretch>
        </p:blipFill>
        <p:spPr>
          <a:xfrm>
            <a:off x="9894889" y="5776180"/>
            <a:ext cx="2003929" cy="712665"/>
          </a:xfrm>
          <a:prstGeom prst="rect">
            <a:avLst/>
          </a:prstGeom>
        </p:spPr>
      </p:pic>
      <p:pic>
        <p:nvPicPr>
          <p:cNvPr id="2" name="Picture 1">
            <a:extLst>
              <a:ext uri="{FF2B5EF4-FFF2-40B4-BE49-F238E27FC236}">
                <a16:creationId xmlns:a16="http://schemas.microsoft.com/office/drawing/2014/main" id="{70F74732-8F37-93EC-5238-F8A12E817CAF}"/>
              </a:ext>
            </a:extLst>
          </p:cNvPr>
          <p:cNvPicPr>
            <a:picLocks noChangeAspect="1"/>
          </p:cNvPicPr>
          <p:nvPr/>
        </p:nvPicPr>
        <p:blipFill>
          <a:blip r:embed="rId4"/>
          <a:stretch>
            <a:fillRect/>
          </a:stretch>
        </p:blipFill>
        <p:spPr>
          <a:xfrm>
            <a:off x="3592682" y="454606"/>
            <a:ext cx="5006636" cy="3923470"/>
          </a:xfrm>
          <a:prstGeom prst="rect">
            <a:avLst/>
          </a:prstGeom>
        </p:spPr>
      </p:pic>
      <p:pic>
        <p:nvPicPr>
          <p:cNvPr id="4" name="Picture 3" descr="Blue text on a white background&#10;&#10;Description automatically generated">
            <a:extLst>
              <a:ext uri="{FF2B5EF4-FFF2-40B4-BE49-F238E27FC236}">
                <a16:creationId xmlns:a16="http://schemas.microsoft.com/office/drawing/2014/main" id="{BA1866F4-59CD-DE88-3C8B-C5EC17114CC0}"/>
              </a:ext>
            </a:extLst>
          </p:cNvPr>
          <p:cNvPicPr>
            <a:picLocks noChangeAspect="1"/>
          </p:cNvPicPr>
          <p:nvPr/>
        </p:nvPicPr>
        <p:blipFill>
          <a:blip r:embed="rId5"/>
          <a:stretch>
            <a:fillRect/>
          </a:stretch>
        </p:blipFill>
        <p:spPr>
          <a:xfrm>
            <a:off x="8664407" y="454606"/>
            <a:ext cx="3236214" cy="678942"/>
          </a:xfrm>
          <a:prstGeom prst="rect">
            <a:avLst/>
          </a:prstGeom>
        </p:spPr>
      </p:pic>
    </p:spTree>
    <p:extLst>
      <p:ext uri="{BB962C8B-B14F-4D97-AF65-F5344CB8AC3E}">
        <p14:creationId xmlns:p14="http://schemas.microsoft.com/office/powerpoint/2010/main" val="3760510405"/>
      </p:ext>
    </p:extLst>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16b347ed5d7_0_42"/>
          <p:cNvSpPr txBox="1">
            <a:spLocks noGrp="1"/>
          </p:cNvSpPr>
          <p:nvPr>
            <p:ph type="title"/>
          </p:nvPr>
        </p:nvSpPr>
        <p:spPr>
          <a:xfrm>
            <a:off x="613953" y="2816504"/>
            <a:ext cx="10964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600"/>
              <a:buFont typeface="Calibri"/>
              <a:buNone/>
            </a:pPr>
            <a:r>
              <a:rPr lang="nl-BE" dirty="0"/>
              <a:t>SMART </a:t>
            </a:r>
            <a:r>
              <a:rPr lang="nl-BE" dirty="0" err="1"/>
              <a:t>lesson</a:t>
            </a:r>
            <a:r>
              <a:rPr lang="nl-BE" dirty="0"/>
              <a:t> </a:t>
            </a:r>
            <a:r>
              <a:rPr lang="nl-BE" dirty="0" err="1"/>
              <a:t>objectives</a:t>
            </a:r>
            <a:endParaRPr dirty="0"/>
          </a:p>
        </p:txBody>
      </p:sp>
      <p:sp>
        <p:nvSpPr>
          <p:cNvPr id="347" name="Google Shape;347;g16b347ed5d7_0_42"/>
          <p:cNvSpPr txBox="1">
            <a:spLocks noGrp="1"/>
          </p:cNvSpPr>
          <p:nvPr>
            <p:ph type="body" idx="1"/>
          </p:nvPr>
        </p:nvSpPr>
        <p:spPr>
          <a:xfrm>
            <a:off x="2593050" y="4342450"/>
            <a:ext cx="7005900" cy="104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E002F"/>
              </a:buClr>
              <a:buSzPts val="2000"/>
              <a:buNone/>
            </a:pPr>
            <a:endParaRPr sz="2500" dirty="0"/>
          </a:p>
        </p:txBody>
      </p:sp>
      <p:pic>
        <p:nvPicPr>
          <p:cNvPr id="348" name="Google Shape;348;g16b347ed5d7_0_42"/>
          <p:cNvPicPr preferRelativeResize="0"/>
          <p:nvPr/>
        </p:nvPicPr>
        <p:blipFill>
          <a:blip r:embed="rId3"/>
          <a:srcRect t="5424" b="5424"/>
          <a:stretch/>
        </p:blipFill>
        <p:spPr>
          <a:xfrm>
            <a:off x="5108788" y="1408650"/>
            <a:ext cx="1974400" cy="1466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015946-E063-E789-8C38-5E18BDA7CE2C}"/>
              </a:ext>
            </a:extLst>
          </p:cNvPr>
          <p:cNvSpPr>
            <a:spLocks noGrp="1"/>
          </p:cNvSpPr>
          <p:nvPr>
            <p:ph type="title"/>
          </p:nvPr>
        </p:nvSpPr>
        <p:spPr/>
        <p:txBody>
          <a:bodyPr/>
          <a:lstStyle/>
          <a:p>
            <a:r>
              <a:rPr lang="nl-NL" dirty="0" err="1">
                <a:latin typeface="Calibri"/>
                <a:ea typeface="Verdana"/>
                <a:cs typeface="Calibri"/>
              </a:rPr>
              <a:t>Welcome</a:t>
            </a:r>
            <a:r>
              <a:rPr lang="nl-NL" dirty="0">
                <a:latin typeface="Calibri"/>
                <a:ea typeface="Verdana"/>
                <a:cs typeface="Calibri"/>
              </a:rPr>
              <a:t> </a:t>
            </a:r>
            <a:r>
              <a:rPr lang="nl-NL" dirty="0" err="1">
                <a:latin typeface="Calibri"/>
                <a:ea typeface="Verdana"/>
                <a:cs typeface="Calibri"/>
              </a:rPr>
              <a:t>to</a:t>
            </a:r>
            <a:r>
              <a:rPr lang="nl-NL" dirty="0">
                <a:latin typeface="Calibri"/>
                <a:ea typeface="Verdana"/>
                <a:cs typeface="Calibri"/>
              </a:rPr>
              <a:t> </a:t>
            </a:r>
            <a:r>
              <a:rPr lang="nl-NL" dirty="0" err="1">
                <a:latin typeface="Calibri"/>
                <a:ea typeface="Verdana"/>
                <a:cs typeface="Calibri"/>
              </a:rPr>
              <a:t>Antwerp</a:t>
            </a:r>
            <a:r>
              <a:rPr lang="nl-NL" dirty="0">
                <a:latin typeface="Calibri"/>
                <a:ea typeface="Verdana"/>
                <a:cs typeface="Calibri"/>
              </a:rPr>
              <a:t>! – </a:t>
            </a:r>
            <a:r>
              <a:rPr lang="nl-NL" dirty="0" err="1">
                <a:latin typeface="Calibri"/>
                <a:ea typeface="Verdana"/>
                <a:cs typeface="Calibri"/>
              </a:rPr>
              <a:t>lesson</a:t>
            </a:r>
            <a:r>
              <a:rPr lang="nl-NL" dirty="0">
                <a:latin typeface="Calibri"/>
                <a:ea typeface="Verdana"/>
                <a:cs typeface="Calibri"/>
              </a:rPr>
              <a:t> </a:t>
            </a:r>
            <a:r>
              <a:rPr lang="nl-NL" dirty="0" err="1">
                <a:latin typeface="Calibri"/>
                <a:ea typeface="Verdana"/>
                <a:cs typeface="Calibri"/>
              </a:rPr>
              <a:t>objectives</a:t>
            </a:r>
            <a:r>
              <a:rPr lang="nl-NL" dirty="0">
                <a:latin typeface="Calibri"/>
                <a:ea typeface="Verdana"/>
                <a:cs typeface="Calibri"/>
              </a:rPr>
              <a:t>?</a:t>
            </a:r>
            <a:endParaRPr lang="nl-NL" dirty="0"/>
          </a:p>
        </p:txBody>
      </p:sp>
      <p:sp>
        <p:nvSpPr>
          <p:cNvPr id="2" name="Tijdelijke aanduiding voor inhoud 1">
            <a:extLst>
              <a:ext uri="{FF2B5EF4-FFF2-40B4-BE49-F238E27FC236}">
                <a16:creationId xmlns:a16="http://schemas.microsoft.com/office/drawing/2014/main" id="{74C3253C-67E2-5849-384F-D2E0B44D4E0C}"/>
              </a:ext>
            </a:extLst>
          </p:cNvPr>
          <p:cNvSpPr>
            <a:spLocks noGrp="1"/>
          </p:cNvSpPr>
          <p:nvPr>
            <p:ph idx="1"/>
          </p:nvPr>
        </p:nvSpPr>
        <p:spPr/>
        <p:txBody>
          <a:bodyPr vert="horz" lIns="0" tIns="0" rIns="0" bIns="0" rtlCol="0" anchor="t">
            <a:normAutofit/>
          </a:bodyPr>
          <a:lstStyle/>
          <a:p>
            <a:pPr algn="just"/>
            <a:r>
              <a:rPr lang="nl-NL" b="0" dirty="0" err="1">
                <a:latin typeface="Calibri"/>
                <a:ea typeface="Verdana"/>
              </a:rPr>
              <a:t>Which</a:t>
            </a:r>
            <a:r>
              <a:rPr lang="nl-NL" b="0" dirty="0">
                <a:latin typeface="Calibri"/>
                <a:ea typeface="Verdana"/>
              </a:rPr>
              <a:t> </a:t>
            </a:r>
            <a:r>
              <a:rPr lang="nl-NL" b="0" dirty="0" err="1">
                <a:latin typeface="Calibri"/>
                <a:ea typeface="Verdana"/>
              </a:rPr>
              <a:t>lesson</a:t>
            </a:r>
            <a:r>
              <a:rPr lang="nl-NL" b="0" dirty="0">
                <a:latin typeface="Calibri"/>
                <a:ea typeface="Verdana"/>
              </a:rPr>
              <a:t> </a:t>
            </a:r>
            <a:r>
              <a:rPr lang="nl-NL" b="0" dirty="0" err="1">
                <a:latin typeface="Calibri"/>
                <a:ea typeface="Verdana"/>
              </a:rPr>
              <a:t>objectives</a:t>
            </a:r>
            <a:r>
              <a:rPr lang="nl-NL" b="0" dirty="0">
                <a:latin typeface="Calibri"/>
                <a:ea typeface="Verdana"/>
              </a:rPr>
              <a:t> </a:t>
            </a:r>
            <a:r>
              <a:rPr lang="nl-NL" b="0" dirty="0" err="1">
                <a:latin typeface="Calibri"/>
                <a:ea typeface="Verdana"/>
              </a:rPr>
              <a:t>can</a:t>
            </a:r>
            <a:r>
              <a:rPr lang="nl-NL" b="0" dirty="0">
                <a:latin typeface="Calibri"/>
                <a:ea typeface="Verdana"/>
              </a:rPr>
              <a:t> </a:t>
            </a:r>
            <a:r>
              <a:rPr lang="nl-NL" b="0" dirty="0" err="1">
                <a:latin typeface="Calibri"/>
                <a:ea typeface="Verdana"/>
              </a:rPr>
              <a:t>you</a:t>
            </a:r>
            <a:r>
              <a:rPr lang="nl-NL" b="0" dirty="0">
                <a:latin typeface="Calibri"/>
                <a:ea typeface="Verdana"/>
              </a:rPr>
              <a:t> </a:t>
            </a:r>
            <a:r>
              <a:rPr lang="nl-NL" b="0" dirty="0" err="1">
                <a:latin typeface="Calibri"/>
                <a:ea typeface="Verdana"/>
              </a:rPr>
              <a:t>distill</a:t>
            </a:r>
            <a:r>
              <a:rPr lang="nl-NL" b="0" dirty="0">
                <a:latin typeface="Calibri"/>
                <a:ea typeface="Verdana"/>
              </a:rPr>
              <a:t> </a:t>
            </a:r>
            <a:r>
              <a:rPr lang="nl-NL" b="0" dirty="0" err="1">
                <a:latin typeface="Calibri"/>
                <a:ea typeface="Verdana"/>
              </a:rPr>
              <a:t>from</a:t>
            </a:r>
            <a:r>
              <a:rPr lang="nl-NL" b="0" dirty="0">
                <a:latin typeface="Calibri"/>
                <a:ea typeface="Verdana"/>
              </a:rPr>
              <a:t> </a:t>
            </a:r>
            <a:r>
              <a:rPr lang="nl-NL" b="0" dirty="0" err="1">
                <a:latin typeface="Calibri"/>
                <a:ea typeface="Verdana"/>
              </a:rPr>
              <a:t>the</a:t>
            </a:r>
            <a:r>
              <a:rPr lang="nl-NL" b="0" dirty="0">
                <a:latin typeface="Calibri"/>
                <a:ea typeface="Verdana"/>
              </a:rPr>
              <a:t> ‘</a:t>
            </a:r>
            <a:r>
              <a:rPr lang="nl-NL" b="0" dirty="0" err="1">
                <a:latin typeface="Calibri"/>
                <a:ea typeface="Verdana"/>
              </a:rPr>
              <a:t>welcome</a:t>
            </a:r>
            <a:r>
              <a:rPr lang="nl-NL" b="0" dirty="0">
                <a:latin typeface="Calibri"/>
                <a:ea typeface="Verdana"/>
              </a:rPr>
              <a:t> </a:t>
            </a:r>
            <a:r>
              <a:rPr lang="nl-NL" b="0" dirty="0" err="1">
                <a:latin typeface="Calibri"/>
                <a:ea typeface="Verdana"/>
              </a:rPr>
              <a:t>to</a:t>
            </a:r>
            <a:r>
              <a:rPr lang="nl-NL" b="0" dirty="0">
                <a:latin typeface="Calibri"/>
                <a:ea typeface="Verdana"/>
              </a:rPr>
              <a:t> </a:t>
            </a:r>
            <a:r>
              <a:rPr lang="nl-NL" b="0" dirty="0" err="1">
                <a:latin typeface="Calibri"/>
                <a:ea typeface="Verdana"/>
              </a:rPr>
              <a:t>Antwerp</a:t>
            </a:r>
            <a:r>
              <a:rPr lang="nl-NL" b="0" dirty="0">
                <a:latin typeface="Calibri"/>
                <a:ea typeface="Verdana"/>
              </a:rPr>
              <a:t>’ </a:t>
            </a:r>
            <a:r>
              <a:rPr lang="nl-NL" b="0" dirty="0" err="1">
                <a:latin typeface="Calibri"/>
                <a:ea typeface="Verdana"/>
              </a:rPr>
              <a:t>lesson</a:t>
            </a:r>
            <a:r>
              <a:rPr lang="nl-NL" b="0" dirty="0">
                <a:latin typeface="Calibri"/>
                <a:ea typeface="Verdana"/>
              </a:rPr>
              <a:t>? How </a:t>
            </a:r>
            <a:r>
              <a:rPr lang="nl-NL" b="0" dirty="0" err="1">
                <a:latin typeface="Calibri"/>
                <a:ea typeface="Verdana"/>
              </a:rPr>
              <a:t>would</a:t>
            </a:r>
            <a:r>
              <a:rPr lang="nl-NL" b="0" dirty="0">
                <a:latin typeface="Calibri"/>
                <a:ea typeface="Verdana"/>
              </a:rPr>
              <a:t> </a:t>
            </a:r>
            <a:r>
              <a:rPr lang="nl-NL" b="0" dirty="0" err="1">
                <a:latin typeface="Calibri"/>
                <a:ea typeface="Verdana"/>
              </a:rPr>
              <a:t>you</a:t>
            </a:r>
            <a:r>
              <a:rPr lang="nl-NL" b="0" dirty="0">
                <a:latin typeface="Calibri"/>
                <a:ea typeface="Verdana"/>
              </a:rPr>
              <a:t> </a:t>
            </a:r>
            <a:r>
              <a:rPr lang="nl-NL" b="0" dirty="0" err="1">
                <a:latin typeface="Calibri"/>
                <a:ea typeface="Verdana"/>
              </a:rPr>
              <a:t>formulate</a:t>
            </a:r>
            <a:r>
              <a:rPr lang="nl-NL" b="0" dirty="0">
                <a:latin typeface="Calibri"/>
                <a:ea typeface="Verdana"/>
              </a:rPr>
              <a:t> </a:t>
            </a:r>
            <a:r>
              <a:rPr lang="nl-NL" b="0" dirty="0" err="1">
                <a:latin typeface="Calibri"/>
                <a:ea typeface="Verdana"/>
              </a:rPr>
              <a:t>those</a:t>
            </a:r>
            <a:r>
              <a:rPr lang="nl-NL" b="0" dirty="0">
                <a:latin typeface="Calibri"/>
                <a:ea typeface="Verdana"/>
              </a:rPr>
              <a:t>?</a:t>
            </a:r>
          </a:p>
        </p:txBody>
      </p:sp>
      <p:sp>
        <p:nvSpPr>
          <p:cNvPr id="4" name="Tijdelijke aanduiding voor dianummer 3">
            <a:extLst>
              <a:ext uri="{FF2B5EF4-FFF2-40B4-BE49-F238E27FC236}">
                <a16:creationId xmlns:a16="http://schemas.microsoft.com/office/drawing/2014/main" id="{4A3A4F99-F749-6E2E-0B83-F6A9DC438534}"/>
              </a:ext>
            </a:extLst>
          </p:cNvPr>
          <p:cNvSpPr>
            <a:spLocks noGrp="1"/>
          </p:cNvSpPr>
          <p:nvPr>
            <p:ph type="sldNum" sz="quarter" idx="10"/>
          </p:nvPr>
        </p:nvSpPr>
        <p:spPr/>
        <p:txBody>
          <a:bodyPr/>
          <a:lstStyle/>
          <a:p>
            <a:fld id="{E038E271-308C-2E46-A3EC-56326F9084CC}" type="slidenum">
              <a:rPr lang="nl-BE" smtClean="0"/>
              <a:pPr/>
              <a:t>11</a:t>
            </a:fld>
            <a:endParaRPr lang="nl-BE"/>
          </a:p>
        </p:txBody>
      </p:sp>
    </p:spTree>
    <p:extLst>
      <p:ext uri="{BB962C8B-B14F-4D97-AF65-F5344CB8AC3E}">
        <p14:creationId xmlns:p14="http://schemas.microsoft.com/office/powerpoint/2010/main" val="316135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015946-E063-E789-8C38-5E18BDA7CE2C}"/>
              </a:ext>
            </a:extLst>
          </p:cNvPr>
          <p:cNvSpPr>
            <a:spLocks noGrp="1"/>
          </p:cNvSpPr>
          <p:nvPr>
            <p:ph type="title"/>
          </p:nvPr>
        </p:nvSpPr>
        <p:spPr>
          <a:xfrm>
            <a:off x="623887" y="620713"/>
            <a:ext cx="10944226" cy="791794"/>
          </a:xfrm>
        </p:spPr>
        <p:txBody>
          <a:bodyPr anchor="t">
            <a:normAutofit/>
          </a:bodyPr>
          <a:lstStyle/>
          <a:p>
            <a:r>
              <a:rPr lang="nl-NL" err="1"/>
              <a:t>Welcome</a:t>
            </a:r>
            <a:r>
              <a:rPr lang="nl-NL"/>
              <a:t> </a:t>
            </a:r>
            <a:r>
              <a:rPr lang="nl-NL" err="1"/>
              <a:t>to</a:t>
            </a:r>
            <a:r>
              <a:rPr lang="nl-NL"/>
              <a:t> </a:t>
            </a:r>
            <a:r>
              <a:rPr lang="nl-NL" err="1"/>
              <a:t>Antwerp</a:t>
            </a:r>
            <a:r>
              <a:rPr lang="nl-NL"/>
              <a:t>! – </a:t>
            </a:r>
            <a:r>
              <a:rPr lang="nl-NL" err="1"/>
              <a:t>lesson</a:t>
            </a:r>
            <a:r>
              <a:rPr lang="nl-NL"/>
              <a:t> </a:t>
            </a:r>
            <a:r>
              <a:rPr lang="nl-NL" err="1"/>
              <a:t>objectives</a:t>
            </a:r>
            <a:r>
              <a:rPr lang="nl-NL"/>
              <a:t>?</a:t>
            </a:r>
            <a:endParaRPr lang="nl-NL" dirty="0"/>
          </a:p>
        </p:txBody>
      </p:sp>
      <p:sp>
        <p:nvSpPr>
          <p:cNvPr id="4" name="Tijdelijke aanduiding voor dianummer 3">
            <a:extLst>
              <a:ext uri="{FF2B5EF4-FFF2-40B4-BE49-F238E27FC236}">
                <a16:creationId xmlns:a16="http://schemas.microsoft.com/office/drawing/2014/main" id="{4A3A4F99-F749-6E2E-0B83-F6A9DC438534}"/>
              </a:ext>
            </a:extLst>
          </p:cNvPr>
          <p:cNvSpPr>
            <a:spLocks noGrp="1"/>
          </p:cNvSpPr>
          <p:nvPr>
            <p:ph type="sldNum" sz="quarter" idx="10"/>
          </p:nvPr>
        </p:nvSpPr>
        <p:spPr>
          <a:xfrm>
            <a:off x="8923493" y="6339173"/>
            <a:ext cx="2743200" cy="365125"/>
          </a:xfrm>
        </p:spPr>
        <p:txBody>
          <a:bodyPr anchor="ctr">
            <a:normAutofit/>
          </a:bodyPr>
          <a:lstStyle/>
          <a:p>
            <a:pPr>
              <a:spcAft>
                <a:spcPts val="600"/>
              </a:spcAft>
            </a:pPr>
            <a:fld id="{E038E271-308C-2E46-A3EC-56326F9084CC}" type="slidenum">
              <a:rPr lang="nl-BE" smtClean="0"/>
              <a:pPr>
                <a:spcAft>
                  <a:spcPts val="600"/>
                </a:spcAft>
              </a:pPr>
              <a:t>12</a:t>
            </a:fld>
            <a:endParaRPr lang="nl-BE"/>
          </a:p>
        </p:txBody>
      </p:sp>
      <p:pic>
        <p:nvPicPr>
          <p:cNvPr id="5" name="Afbeelding 4">
            <a:extLst>
              <a:ext uri="{FF2B5EF4-FFF2-40B4-BE49-F238E27FC236}">
                <a16:creationId xmlns:a16="http://schemas.microsoft.com/office/drawing/2014/main" id="{533AEE10-2723-9ABE-1E5B-CDF80B4D1FF9}"/>
              </a:ext>
            </a:extLst>
          </p:cNvPr>
          <p:cNvPicPr>
            <a:picLocks noChangeAspect="1"/>
          </p:cNvPicPr>
          <p:nvPr/>
        </p:nvPicPr>
        <p:blipFill rotWithShape="1">
          <a:blip r:embed="rId3"/>
          <a:srcRect l="12720" t="5621" r="12597"/>
          <a:stretch/>
        </p:blipFill>
        <p:spPr>
          <a:xfrm>
            <a:off x="2307013" y="1341120"/>
            <a:ext cx="6887787" cy="4896168"/>
          </a:xfrm>
          <a:prstGeom prst="rect">
            <a:avLst/>
          </a:prstGeom>
          <a:noFill/>
        </p:spPr>
      </p:pic>
    </p:spTree>
    <p:extLst>
      <p:ext uri="{BB962C8B-B14F-4D97-AF65-F5344CB8AC3E}">
        <p14:creationId xmlns:p14="http://schemas.microsoft.com/office/powerpoint/2010/main" val="162562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015946-E063-E789-8C38-5E18BDA7CE2C}"/>
              </a:ext>
            </a:extLst>
          </p:cNvPr>
          <p:cNvSpPr>
            <a:spLocks noGrp="1"/>
          </p:cNvSpPr>
          <p:nvPr>
            <p:ph type="title"/>
          </p:nvPr>
        </p:nvSpPr>
        <p:spPr/>
        <p:txBody>
          <a:bodyPr/>
          <a:lstStyle/>
          <a:p>
            <a:r>
              <a:rPr lang="nl-NL" dirty="0">
                <a:latin typeface="Calibri"/>
                <a:ea typeface="Verdana"/>
                <a:cs typeface="Calibri"/>
              </a:rPr>
              <a:t>SMART </a:t>
            </a:r>
            <a:r>
              <a:rPr lang="nl-NL" dirty="0" err="1">
                <a:latin typeface="Calibri"/>
                <a:ea typeface="Verdana"/>
                <a:cs typeface="Calibri"/>
              </a:rPr>
              <a:t>lesson</a:t>
            </a:r>
            <a:r>
              <a:rPr lang="nl-NL" dirty="0">
                <a:latin typeface="Calibri"/>
                <a:ea typeface="Verdana"/>
                <a:cs typeface="Calibri"/>
              </a:rPr>
              <a:t> </a:t>
            </a:r>
            <a:r>
              <a:rPr lang="nl-NL" dirty="0" err="1">
                <a:latin typeface="Calibri"/>
                <a:ea typeface="Verdana"/>
                <a:cs typeface="Calibri"/>
              </a:rPr>
              <a:t>objectives</a:t>
            </a:r>
            <a:endParaRPr lang="nl-NL" dirty="0"/>
          </a:p>
        </p:txBody>
      </p:sp>
      <p:sp>
        <p:nvSpPr>
          <p:cNvPr id="2" name="Tijdelijke aanduiding voor inhoud 1">
            <a:extLst>
              <a:ext uri="{FF2B5EF4-FFF2-40B4-BE49-F238E27FC236}">
                <a16:creationId xmlns:a16="http://schemas.microsoft.com/office/drawing/2014/main" id="{74C3253C-67E2-5849-384F-D2E0B44D4E0C}"/>
              </a:ext>
            </a:extLst>
          </p:cNvPr>
          <p:cNvSpPr>
            <a:spLocks noGrp="1"/>
          </p:cNvSpPr>
          <p:nvPr>
            <p:ph idx="1"/>
          </p:nvPr>
        </p:nvSpPr>
        <p:spPr/>
        <p:txBody>
          <a:bodyPr vert="horz" lIns="0" tIns="0" rIns="0" bIns="0" rtlCol="0" anchor="t">
            <a:normAutofit/>
          </a:bodyPr>
          <a:lstStyle/>
          <a:p>
            <a:pPr algn="just"/>
            <a:r>
              <a:rPr lang="en-US" sz="32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Specific – Measurable – Achievable – Realistic – Timely</a:t>
            </a:r>
            <a:endParaRPr lang="en-US" sz="3200" b="1" kern="100" dirty="0">
              <a:solidFill>
                <a:srgbClr val="000000"/>
              </a:solidFill>
              <a:latin typeface="Calibri" panose="020F0502020204030204" pitchFamily="34" charset="0"/>
              <a:ea typeface="Aptos" panose="020B0004020202020204" pitchFamily="34" charset="0"/>
              <a:cs typeface="Times New Roman" panose="02020603050405020304" pitchFamily="18" charset="0"/>
            </a:endParaRPr>
          </a:p>
          <a:p>
            <a:pPr algn="just"/>
            <a:endParaRPr lang="en-US" sz="32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algn="just"/>
            <a:r>
              <a:rPr lang="en-US" sz="3200" b="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They should be manageable and attainable: ‘by the end of this lesson (series), you will be able to…’ Ideally you (at least) refer back to them at the end of the lesson (series) so that students can see for themselves what they have accomplished so far. </a:t>
            </a:r>
            <a:endParaRPr lang="nl-BE" sz="3200" b="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nl-NL" b="0" dirty="0">
              <a:latin typeface="Calibri"/>
              <a:ea typeface="Verdana"/>
            </a:endParaRPr>
          </a:p>
          <a:p>
            <a:pPr algn="just"/>
            <a:r>
              <a:rPr lang="nl-NL" b="0" dirty="0">
                <a:latin typeface="Calibri"/>
                <a:ea typeface="Verdana"/>
              </a:rPr>
              <a:t>We are </a:t>
            </a:r>
            <a:r>
              <a:rPr lang="nl-NL" b="0" dirty="0" err="1">
                <a:latin typeface="Calibri"/>
                <a:ea typeface="Verdana"/>
              </a:rPr>
              <a:t>learning</a:t>
            </a:r>
            <a:r>
              <a:rPr lang="nl-NL" b="0" dirty="0">
                <a:latin typeface="Calibri"/>
                <a:ea typeface="Verdana"/>
              </a:rPr>
              <a:t> </a:t>
            </a:r>
            <a:r>
              <a:rPr lang="nl-NL" b="0" dirty="0" err="1">
                <a:latin typeface="Calibri"/>
                <a:ea typeface="Verdana"/>
              </a:rPr>
              <a:t>to</a:t>
            </a:r>
            <a:r>
              <a:rPr lang="nl-NL" b="0" dirty="0">
                <a:latin typeface="Calibri"/>
                <a:ea typeface="Verdana"/>
              </a:rPr>
              <a:t> … / </a:t>
            </a:r>
            <a:r>
              <a:rPr lang="nl-NL" b="0" dirty="0" err="1">
                <a:latin typeface="Calibri"/>
                <a:ea typeface="Verdana"/>
              </a:rPr>
              <a:t>What</a:t>
            </a:r>
            <a:r>
              <a:rPr lang="nl-NL" b="0" dirty="0">
                <a:latin typeface="Calibri"/>
                <a:ea typeface="Verdana"/>
              </a:rPr>
              <a:t> I </a:t>
            </a:r>
            <a:r>
              <a:rPr lang="nl-NL" b="0" dirty="0" err="1">
                <a:latin typeface="Calibri"/>
                <a:ea typeface="Verdana"/>
              </a:rPr>
              <a:t>am</a:t>
            </a:r>
            <a:r>
              <a:rPr lang="nl-NL" b="0" dirty="0">
                <a:latin typeface="Calibri"/>
                <a:ea typeface="Verdana"/>
              </a:rPr>
              <a:t> </a:t>
            </a:r>
            <a:r>
              <a:rPr lang="nl-NL" b="0" dirty="0" err="1">
                <a:latin typeface="Calibri"/>
                <a:ea typeface="Verdana"/>
              </a:rPr>
              <a:t>looking</a:t>
            </a:r>
            <a:r>
              <a:rPr lang="nl-NL" b="0" dirty="0">
                <a:latin typeface="Calibri"/>
                <a:ea typeface="Verdana"/>
              </a:rPr>
              <a:t> </a:t>
            </a:r>
            <a:r>
              <a:rPr lang="nl-NL" b="0" dirty="0" err="1">
                <a:latin typeface="Calibri"/>
                <a:ea typeface="Verdana"/>
              </a:rPr>
              <a:t>for</a:t>
            </a:r>
            <a:r>
              <a:rPr lang="nl-NL" b="0" dirty="0">
                <a:latin typeface="Calibri"/>
                <a:ea typeface="Verdana"/>
              </a:rPr>
              <a:t> is …</a:t>
            </a:r>
          </a:p>
        </p:txBody>
      </p:sp>
      <p:sp>
        <p:nvSpPr>
          <p:cNvPr id="4" name="Tijdelijke aanduiding voor dianummer 3">
            <a:extLst>
              <a:ext uri="{FF2B5EF4-FFF2-40B4-BE49-F238E27FC236}">
                <a16:creationId xmlns:a16="http://schemas.microsoft.com/office/drawing/2014/main" id="{4A3A4F99-F749-6E2E-0B83-F6A9DC438534}"/>
              </a:ext>
            </a:extLst>
          </p:cNvPr>
          <p:cNvSpPr>
            <a:spLocks noGrp="1"/>
          </p:cNvSpPr>
          <p:nvPr>
            <p:ph type="sldNum" sz="quarter" idx="10"/>
          </p:nvPr>
        </p:nvSpPr>
        <p:spPr/>
        <p:txBody>
          <a:bodyPr/>
          <a:lstStyle/>
          <a:p>
            <a:fld id="{E038E271-308C-2E46-A3EC-56326F9084CC}" type="slidenum">
              <a:rPr lang="nl-BE" smtClean="0"/>
              <a:pPr/>
              <a:t>13</a:t>
            </a:fld>
            <a:endParaRPr lang="nl-BE"/>
          </a:p>
        </p:txBody>
      </p:sp>
    </p:spTree>
    <p:extLst>
      <p:ext uri="{BB962C8B-B14F-4D97-AF65-F5344CB8AC3E}">
        <p14:creationId xmlns:p14="http://schemas.microsoft.com/office/powerpoint/2010/main" val="29166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Text Placeholder 1">
            <a:extLst>
              <a:ext uri="{FF2B5EF4-FFF2-40B4-BE49-F238E27FC236}">
                <a16:creationId xmlns:a16="http://schemas.microsoft.com/office/drawing/2014/main" id="{82551A2F-D19F-2901-E9B7-74EEE4580262}"/>
              </a:ext>
            </a:extLst>
          </p:cNvPr>
          <p:cNvSpPr>
            <a:spLocks noGrp="1"/>
          </p:cNvSpPr>
          <p:nvPr>
            <p:ph type="body" sz="quarter" idx="12"/>
          </p:nvPr>
        </p:nvSpPr>
        <p:spPr>
          <a:xfrm>
            <a:off x="6419850" y="3790950"/>
            <a:ext cx="4679950" cy="728662"/>
          </a:xfrm>
        </p:spPr>
        <p:txBody>
          <a:bodyPr/>
          <a:lstStyle/>
          <a:p>
            <a:r>
              <a:rPr lang="en-US" dirty="0"/>
              <a:t>All4Ed</a:t>
            </a:r>
          </a:p>
        </p:txBody>
      </p:sp>
      <p:sp>
        <p:nvSpPr>
          <p:cNvPr id="1040" name="Text Placeholder 2">
            <a:extLst>
              <a:ext uri="{FF2B5EF4-FFF2-40B4-BE49-F238E27FC236}">
                <a16:creationId xmlns:a16="http://schemas.microsoft.com/office/drawing/2014/main" id="{314A8D11-0DA3-C4B1-9C1D-0936FFB46787}"/>
              </a:ext>
            </a:extLst>
          </p:cNvPr>
          <p:cNvSpPr>
            <a:spLocks noGrp="1"/>
          </p:cNvSpPr>
          <p:nvPr>
            <p:ph type="body" sz="quarter" idx="14"/>
          </p:nvPr>
        </p:nvSpPr>
        <p:spPr>
          <a:xfrm>
            <a:off x="6419850" y="1550988"/>
            <a:ext cx="5148263" cy="2009775"/>
          </a:xfrm>
        </p:spPr>
        <p:txBody>
          <a:bodyPr>
            <a:normAutofit fontScale="70000" lnSpcReduction="20000"/>
          </a:bodyPr>
          <a:lstStyle/>
          <a:p>
            <a:r>
              <a:rPr lang="en-US" b="0" i="0" dirty="0">
                <a:solidFill>
                  <a:srgbClr val="4D5156"/>
                </a:solidFill>
                <a:effectLst/>
                <a:latin typeface="Arial" panose="020B0604020202020204" pitchFamily="34" charset="0"/>
              </a:rPr>
              <a:t>Clear learning objectives </a:t>
            </a:r>
            <a:r>
              <a:rPr lang="en-US" b="1" i="0" dirty="0">
                <a:solidFill>
                  <a:srgbClr val="5F6368"/>
                </a:solidFill>
                <a:effectLst/>
                <a:latin typeface="Arial" panose="020B0604020202020204" pitchFamily="34" charset="0"/>
              </a:rPr>
              <a:t>help teachers stay focused on what and how they teach, and help students monitor their own</a:t>
            </a:r>
            <a:r>
              <a:rPr lang="en-US" b="0" i="0" dirty="0">
                <a:solidFill>
                  <a:srgbClr val="4D5156"/>
                </a:solidFill>
                <a:effectLst/>
                <a:latin typeface="Arial" panose="020B0604020202020204" pitchFamily="34" charset="0"/>
              </a:rPr>
              <a:t> learning.</a:t>
            </a:r>
            <a:endParaRPr lang="en-US" dirty="0"/>
          </a:p>
        </p:txBody>
      </p:sp>
      <p:pic>
        <p:nvPicPr>
          <p:cNvPr id="1026" name="Picture 2">
            <a:extLst>
              <a:ext uri="{FF2B5EF4-FFF2-40B4-BE49-F238E27FC236}">
                <a16:creationId xmlns:a16="http://schemas.microsoft.com/office/drawing/2014/main" id="{4CF7216C-0653-B4E8-7F7A-3443CAF6C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18" r="6502"/>
          <a:stretch/>
        </p:blipFill>
        <p:spPr bwMode="auto">
          <a:xfrm>
            <a:off x="623889" y="620713"/>
            <a:ext cx="5145732" cy="5616575"/>
          </a:xfrm>
          <a:custGeom>
            <a:avLst/>
            <a:gdLst>
              <a:gd name="connsiteX0" fmla="*/ 0 w 5145732"/>
              <a:gd name="connsiteY0" fmla="*/ 0 h 5616575"/>
              <a:gd name="connsiteX1" fmla="*/ 5145732 w 5145732"/>
              <a:gd name="connsiteY1" fmla="*/ 0 h 5616575"/>
              <a:gd name="connsiteX2" fmla="*/ 5145732 w 5145732"/>
              <a:gd name="connsiteY2" fmla="*/ 5616575 h 5616575"/>
              <a:gd name="connsiteX3" fmla="*/ 253304 w 5145732"/>
              <a:gd name="connsiteY3" fmla="*/ 5616575 h 5616575"/>
              <a:gd name="connsiteX4" fmla="*/ 202263 w 5145732"/>
              <a:gd name="connsiteY4" fmla="*/ 5611430 h 5616575"/>
              <a:gd name="connsiteX5" fmla="*/ 0 w 5145732"/>
              <a:gd name="connsiteY5" fmla="*/ 5363262 h 56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732" h="5616575">
                <a:moveTo>
                  <a:pt x="0" y="0"/>
                </a:moveTo>
                <a:lnTo>
                  <a:pt x="5145732" y="0"/>
                </a:lnTo>
                <a:lnTo>
                  <a:pt x="5145732" y="5616575"/>
                </a:lnTo>
                <a:lnTo>
                  <a:pt x="253304" y="5616575"/>
                </a:lnTo>
                <a:lnTo>
                  <a:pt x="202263" y="5611430"/>
                </a:lnTo>
                <a:cubicBezTo>
                  <a:pt x="86832" y="5587809"/>
                  <a:pt x="0" y="5485676"/>
                  <a:pt x="0" y="5363262"/>
                </a:cubicBezTo>
                <a:close/>
              </a:path>
            </a:pathLst>
          </a:custGeom>
          <a:noFill/>
          <a:extLst>
            <a:ext uri="{909E8E84-426E-40DD-AFC4-6F175D3DCCD1}">
              <a14:hiddenFill xmlns:a14="http://schemas.microsoft.com/office/drawing/2010/main">
                <a:solidFill>
                  <a:srgbClr val="FFFFFF"/>
                </a:solidFill>
              </a14:hiddenFill>
            </a:ext>
          </a:extLst>
        </p:spPr>
      </p:pic>
      <p:sp>
        <p:nvSpPr>
          <p:cNvPr id="2" name="Tijdelijke aanduiding voor dianummer 1" hidden="1">
            <a:extLst>
              <a:ext uri="{FF2B5EF4-FFF2-40B4-BE49-F238E27FC236}">
                <a16:creationId xmlns:a16="http://schemas.microsoft.com/office/drawing/2014/main" id="{189639F9-613B-5AB5-567C-B18A0D6BE4BD}"/>
              </a:ext>
            </a:extLst>
          </p:cNvPr>
          <p:cNvSpPr>
            <a:spLocks noGrp="1"/>
          </p:cNvSpPr>
          <p:nvPr>
            <p:ph type="sldNum" sz="quarter" idx="4294967295"/>
          </p:nvPr>
        </p:nvSpPr>
        <p:spPr>
          <a:xfrm>
            <a:off x="8923493" y="6339173"/>
            <a:ext cx="2743200" cy="365125"/>
          </a:xfrm>
        </p:spPr>
        <p:txBody>
          <a:bodyPr anchor="ctr">
            <a:normAutofit/>
          </a:bodyPr>
          <a:lstStyle/>
          <a:p>
            <a:pPr>
              <a:spcAft>
                <a:spcPts val="600"/>
              </a:spcAft>
            </a:pPr>
            <a:fld id="{E038E271-308C-2E46-A3EC-56326F9084CC}" type="slidenum">
              <a:rPr lang="nl-BE" smtClean="0"/>
              <a:pPr>
                <a:spcAft>
                  <a:spcPts val="600"/>
                </a:spcAft>
              </a:pPr>
              <a:t>14</a:t>
            </a:fld>
            <a:endParaRPr lang="nl-BE"/>
          </a:p>
        </p:txBody>
      </p:sp>
    </p:spTree>
    <p:extLst>
      <p:ext uri="{BB962C8B-B14F-4D97-AF65-F5344CB8AC3E}">
        <p14:creationId xmlns:p14="http://schemas.microsoft.com/office/powerpoint/2010/main" val="399945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16b347ed5d7_0_42"/>
          <p:cNvSpPr txBox="1">
            <a:spLocks noGrp="1"/>
          </p:cNvSpPr>
          <p:nvPr>
            <p:ph type="title"/>
          </p:nvPr>
        </p:nvSpPr>
        <p:spPr>
          <a:xfrm>
            <a:off x="613953" y="2816504"/>
            <a:ext cx="10964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600"/>
              <a:buFont typeface="Calibri"/>
              <a:buNone/>
            </a:pPr>
            <a:r>
              <a:rPr lang="nl-BE"/>
              <a:t>Building blocks</a:t>
            </a:r>
            <a:endParaRPr/>
          </a:p>
        </p:txBody>
      </p:sp>
      <p:sp>
        <p:nvSpPr>
          <p:cNvPr id="347" name="Google Shape;347;g16b347ed5d7_0_42"/>
          <p:cNvSpPr txBox="1">
            <a:spLocks noGrp="1"/>
          </p:cNvSpPr>
          <p:nvPr>
            <p:ph type="body" idx="1"/>
          </p:nvPr>
        </p:nvSpPr>
        <p:spPr>
          <a:xfrm>
            <a:off x="2593050" y="4342450"/>
            <a:ext cx="7005900" cy="104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E002F"/>
              </a:buClr>
              <a:buSzPts val="2000"/>
              <a:buNone/>
            </a:pPr>
            <a:r>
              <a:rPr lang="nl-BE" sz="1700" b="0">
                <a:latin typeface="Verdana"/>
                <a:ea typeface="Verdana"/>
                <a:cs typeface="Verdana"/>
                <a:sym typeface="Verdana"/>
              </a:rPr>
              <a:t>Students are engaged when they are involved in their work,</a:t>
            </a:r>
            <a:endParaRPr sz="1700" b="0">
              <a:latin typeface="Verdana"/>
              <a:ea typeface="Verdana"/>
              <a:cs typeface="Verdana"/>
              <a:sym typeface="Verdana"/>
            </a:endParaRPr>
          </a:p>
          <a:p>
            <a:pPr marL="0" lvl="0" indent="0" algn="l" rtl="0">
              <a:lnSpc>
                <a:spcPct val="100000"/>
              </a:lnSpc>
              <a:spcBef>
                <a:spcPts val="0"/>
              </a:spcBef>
              <a:spcAft>
                <a:spcPts val="0"/>
              </a:spcAft>
              <a:buClr>
                <a:srgbClr val="7E002F"/>
              </a:buClr>
              <a:buSzPts val="2000"/>
              <a:buNone/>
            </a:pPr>
            <a:r>
              <a:rPr lang="nl-BE" sz="1700" b="0">
                <a:latin typeface="Verdana"/>
                <a:ea typeface="Verdana"/>
                <a:cs typeface="Verdana"/>
                <a:sym typeface="Verdana"/>
              </a:rPr>
              <a:t>persist despite challenges and obstacles, </a:t>
            </a:r>
            <a:endParaRPr sz="1700" b="0">
              <a:latin typeface="Verdana"/>
              <a:ea typeface="Verdana"/>
              <a:cs typeface="Verdana"/>
              <a:sym typeface="Verdana"/>
            </a:endParaRPr>
          </a:p>
          <a:p>
            <a:pPr marL="0" lvl="0" indent="0" algn="l" rtl="0">
              <a:lnSpc>
                <a:spcPct val="100000"/>
              </a:lnSpc>
              <a:spcBef>
                <a:spcPts val="0"/>
              </a:spcBef>
              <a:spcAft>
                <a:spcPts val="0"/>
              </a:spcAft>
              <a:buClr>
                <a:srgbClr val="7E002F"/>
              </a:buClr>
              <a:buSzPts val="2000"/>
              <a:buNone/>
            </a:pPr>
            <a:r>
              <a:rPr lang="nl-BE" sz="1700" b="0">
                <a:latin typeface="Verdana"/>
                <a:ea typeface="Verdana"/>
                <a:cs typeface="Verdana"/>
                <a:sym typeface="Verdana"/>
              </a:rPr>
              <a:t>and take visible delight in accomplishing their work.					  </a:t>
            </a:r>
            <a:endParaRPr sz="2200" b="0">
              <a:latin typeface="Verdana"/>
              <a:ea typeface="Verdana"/>
              <a:cs typeface="Verdana"/>
              <a:sym typeface="Verdana"/>
            </a:endParaRPr>
          </a:p>
          <a:p>
            <a:pPr marL="0" lvl="0" indent="0" algn="r" rtl="0">
              <a:lnSpc>
                <a:spcPct val="100000"/>
              </a:lnSpc>
              <a:spcBef>
                <a:spcPts val="240"/>
              </a:spcBef>
              <a:spcAft>
                <a:spcPts val="0"/>
              </a:spcAft>
              <a:buClr>
                <a:srgbClr val="7E002F"/>
              </a:buClr>
              <a:buSzPts val="1200"/>
              <a:buNone/>
            </a:pPr>
            <a:r>
              <a:rPr lang="nl-BE" sz="900" b="0">
                <a:latin typeface="Verdana"/>
                <a:ea typeface="Verdana"/>
                <a:cs typeface="Verdana"/>
                <a:sym typeface="Verdana"/>
              </a:rPr>
              <a:t>(Philip Schlechty)</a:t>
            </a:r>
            <a:endParaRPr sz="2500"/>
          </a:p>
        </p:txBody>
      </p:sp>
      <p:pic>
        <p:nvPicPr>
          <p:cNvPr id="348" name="Google Shape;348;g16b347ed5d7_0_42"/>
          <p:cNvPicPr preferRelativeResize="0"/>
          <p:nvPr/>
        </p:nvPicPr>
        <p:blipFill rotWithShape="1">
          <a:blip r:embed="rId3">
            <a:alphaModFix/>
          </a:blip>
          <a:srcRect l="36415"/>
          <a:stretch/>
        </p:blipFill>
        <p:spPr>
          <a:xfrm>
            <a:off x="5108788" y="1408650"/>
            <a:ext cx="1974400" cy="1466850"/>
          </a:xfrm>
          <a:prstGeom prst="rect">
            <a:avLst/>
          </a:prstGeom>
          <a:noFill/>
          <a:ln>
            <a:noFill/>
          </a:ln>
        </p:spPr>
      </p:pic>
    </p:spTree>
    <p:extLst>
      <p:ext uri="{BB962C8B-B14F-4D97-AF65-F5344CB8AC3E}">
        <p14:creationId xmlns:p14="http://schemas.microsoft.com/office/powerpoint/2010/main" val="153546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6b347ed5d7_0_54"/>
          <p:cNvSpPr txBox="1">
            <a:spLocks noGrp="1"/>
          </p:cNvSpPr>
          <p:nvPr>
            <p:ph type="title"/>
          </p:nvPr>
        </p:nvSpPr>
        <p:spPr>
          <a:xfrm>
            <a:off x="623887" y="620713"/>
            <a:ext cx="10944300" cy="791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nl-BE" dirty="0"/>
              <a:t>The building </a:t>
            </a:r>
            <a:r>
              <a:rPr lang="nl-BE" dirty="0" err="1"/>
              <a:t>blocks</a:t>
            </a:r>
            <a:r>
              <a:rPr lang="nl-BE" dirty="0"/>
              <a:t> of English </a:t>
            </a:r>
            <a:r>
              <a:rPr lang="nl-BE" dirty="0" err="1"/>
              <a:t>language</a:t>
            </a:r>
            <a:r>
              <a:rPr lang="nl-BE" dirty="0"/>
              <a:t> teaching</a:t>
            </a:r>
            <a:endParaRPr dirty="0"/>
          </a:p>
        </p:txBody>
      </p:sp>
      <p:sp>
        <p:nvSpPr>
          <p:cNvPr id="360" name="Google Shape;360;g16b347ed5d7_0_54"/>
          <p:cNvSpPr txBox="1">
            <a:spLocks noGrp="1"/>
          </p:cNvSpPr>
          <p:nvPr>
            <p:ph type="body" idx="1"/>
          </p:nvPr>
        </p:nvSpPr>
        <p:spPr>
          <a:xfrm>
            <a:off x="1175387" y="1645934"/>
            <a:ext cx="10944300" cy="4660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400"/>
              </a:spcBef>
              <a:spcAft>
                <a:spcPts val="0"/>
              </a:spcAft>
              <a:buClr>
                <a:srgbClr val="003D62"/>
              </a:buClr>
              <a:buSzPts val="2000"/>
              <a:buFont typeface="Verdana"/>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Clr>
                <a:srgbClr val="003D62"/>
              </a:buClr>
              <a:buSzPts val="2000"/>
              <a:buFont typeface="Verdana"/>
              <a:buNone/>
            </a:pPr>
            <a:endParaRPr sz="2000" b="0" dirty="0">
              <a:solidFill>
                <a:schemeClr val="accent2"/>
              </a:solidFill>
              <a:latin typeface="Verdana"/>
              <a:ea typeface="Verdana"/>
              <a:cs typeface="Verdana"/>
              <a:sym typeface="Verdana"/>
            </a:endParaRPr>
          </a:p>
          <a:p>
            <a:pPr marL="0" lvl="0" indent="-127000" algn="l" rtl="0">
              <a:lnSpc>
                <a:spcPct val="100000"/>
              </a:lnSpc>
              <a:spcBef>
                <a:spcPts val="400"/>
              </a:spcBef>
              <a:spcAft>
                <a:spcPts val="0"/>
              </a:spcAft>
              <a:buClr>
                <a:schemeClr val="accent2"/>
              </a:buClr>
              <a:buSzPts val="2000"/>
              <a:buFont typeface="Verdana"/>
              <a:buChar char="•"/>
            </a:pPr>
            <a:r>
              <a:rPr lang="nl-BE" sz="2000" dirty="0">
                <a:solidFill>
                  <a:schemeClr val="accent2"/>
                </a:solidFill>
                <a:latin typeface="Verdana"/>
                <a:ea typeface="Verdana"/>
                <a:cs typeface="Verdana"/>
                <a:sym typeface="Verdana"/>
              </a:rPr>
              <a:t>‘E’= </a:t>
            </a:r>
            <a:r>
              <a:rPr lang="nl-BE" sz="2000" dirty="0" err="1">
                <a:solidFill>
                  <a:schemeClr val="accent2"/>
                </a:solidFill>
                <a:latin typeface="Verdana"/>
                <a:ea typeface="Verdana"/>
                <a:cs typeface="Verdana"/>
                <a:sym typeface="Verdana"/>
              </a:rPr>
              <a:t>Engage</a:t>
            </a:r>
            <a:endParaRPr sz="1400" b="0" dirty="0">
              <a:solidFill>
                <a:schemeClr val="accent2"/>
              </a:solidFill>
              <a:latin typeface="Arial"/>
              <a:ea typeface="Arial"/>
              <a:cs typeface="Arial"/>
              <a:sym typeface="Arial"/>
            </a:endParaRPr>
          </a:p>
          <a:p>
            <a:pPr marL="0" lvl="0" indent="0" algn="l" rtl="0">
              <a:lnSpc>
                <a:spcPct val="100000"/>
              </a:lnSpc>
              <a:spcBef>
                <a:spcPts val="400"/>
              </a:spcBef>
              <a:spcAft>
                <a:spcPts val="0"/>
              </a:spcAft>
              <a:buClr>
                <a:srgbClr val="003D62"/>
              </a:buClr>
              <a:buSzPts val="2000"/>
              <a:buFont typeface="Verdana"/>
              <a:buNone/>
            </a:pPr>
            <a:endParaRPr sz="2000" dirty="0">
              <a:solidFill>
                <a:schemeClr val="accent2"/>
              </a:solidFill>
              <a:latin typeface="Verdana"/>
              <a:ea typeface="Verdana"/>
              <a:cs typeface="Verdana"/>
              <a:sym typeface="Verdana"/>
            </a:endParaRPr>
          </a:p>
          <a:p>
            <a:pPr marL="0" lvl="0" indent="-127000" algn="l" rtl="0">
              <a:lnSpc>
                <a:spcPct val="100000"/>
              </a:lnSpc>
              <a:spcBef>
                <a:spcPts val="400"/>
              </a:spcBef>
              <a:spcAft>
                <a:spcPts val="0"/>
              </a:spcAft>
              <a:buClr>
                <a:schemeClr val="accent2"/>
              </a:buClr>
              <a:buSzPts val="2000"/>
              <a:buFont typeface="Verdana"/>
              <a:buChar char="•"/>
            </a:pPr>
            <a:r>
              <a:rPr lang="nl-BE" sz="2000" dirty="0" err="1">
                <a:solidFill>
                  <a:schemeClr val="accent2"/>
                </a:solidFill>
                <a:latin typeface="Verdana"/>
                <a:ea typeface="Verdana"/>
                <a:cs typeface="Verdana"/>
                <a:sym typeface="Verdana"/>
              </a:rPr>
              <a:t>‘S</a:t>
            </a:r>
            <a:r>
              <a:rPr lang="nl-BE" sz="2000" dirty="0">
                <a:solidFill>
                  <a:schemeClr val="accent2"/>
                </a:solidFill>
                <a:latin typeface="Verdana"/>
                <a:ea typeface="Verdana"/>
                <a:cs typeface="Verdana"/>
                <a:sym typeface="Verdana"/>
              </a:rPr>
              <a:t>’= </a:t>
            </a:r>
            <a:r>
              <a:rPr lang="nl-BE" sz="2000" dirty="0" err="1">
                <a:solidFill>
                  <a:schemeClr val="accent2"/>
                </a:solidFill>
                <a:latin typeface="Verdana"/>
                <a:ea typeface="Verdana"/>
                <a:cs typeface="Verdana"/>
                <a:sym typeface="Verdana"/>
              </a:rPr>
              <a:t>Study</a:t>
            </a:r>
            <a:endParaRPr sz="1400" b="0" dirty="0">
              <a:solidFill>
                <a:schemeClr val="accent2"/>
              </a:solidFill>
              <a:latin typeface="Arial"/>
              <a:ea typeface="Arial"/>
              <a:cs typeface="Arial"/>
              <a:sym typeface="Arial"/>
            </a:endParaRPr>
          </a:p>
          <a:p>
            <a:pPr marL="0" lvl="0" indent="0" algn="l" rtl="0">
              <a:lnSpc>
                <a:spcPct val="100000"/>
              </a:lnSpc>
              <a:spcBef>
                <a:spcPts val="400"/>
              </a:spcBef>
              <a:spcAft>
                <a:spcPts val="0"/>
              </a:spcAft>
              <a:buClr>
                <a:srgbClr val="003D62"/>
              </a:buClr>
              <a:buSzPts val="2000"/>
              <a:buFont typeface="Verdana"/>
              <a:buNone/>
            </a:pPr>
            <a:endParaRPr sz="2000" dirty="0">
              <a:solidFill>
                <a:schemeClr val="accent2"/>
              </a:solidFill>
              <a:latin typeface="Verdana"/>
              <a:ea typeface="Verdana"/>
              <a:cs typeface="Verdana"/>
              <a:sym typeface="Verdana"/>
            </a:endParaRPr>
          </a:p>
          <a:p>
            <a:pPr marL="0" lvl="0" indent="-127000" algn="l" rtl="0">
              <a:lnSpc>
                <a:spcPct val="100000"/>
              </a:lnSpc>
              <a:spcBef>
                <a:spcPts val="400"/>
              </a:spcBef>
              <a:spcAft>
                <a:spcPts val="0"/>
              </a:spcAft>
              <a:buClr>
                <a:schemeClr val="accent2"/>
              </a:buClr>
              <a:buSzPts val="2000"/>
              <a:buFont typeface="Verdana"/>
              <a:buChar char="•"/>
            </a:pPr>
            <a:r>
              <a:rPr lang="nl-BE" sz="2000" dirty="0">
                <a:solidFill>
                  <a:schemeClr val="accent2"/>
                </a:solidFill>
                <a:latin typeface="Verdana"/>
                <a:ea typeface="Verdana"/>
                <a:cs typeface="Verdana"/>
                <a:sym typeface="Verdana"/>
              </a:rPr>
              <a:t>‘A’= </a:t>
            </a:r>
            <a:r>
              <a:rPr lang="nl-BE" sz="2000" dirty="0" err="1">
                <a:solidFill>
                  <a:schemeClr val="accent2"/>
                </a:solidFill>
                <a:latin typeface="Verdana"/>
                <a:ea typeface="Verdana"/>
                <a:cs typeface="Verdana"/>
                <a:sym typeface="Verdana"/>
              </a:rPr>
              <a:t>Activate</a:t>
            </a:r>
            <a:r>
              <a:rPr lang="nl-BE" sz="2000" dirty="0">
                <a:solidFill>
                  <a:schemeClr val="accent2"/>
                </a:solidFill>
                <a:latin typeface="Verdana"/>
                <a:ea typeface="Verdana"/>
                <a:cs typeface="Verdana"/>
                <a:sym typeface="Verdana"/>
              </a:rPr>
              <a:t> </a:t>
            </a:r>
            <a:endParaRPr sz="1400" b="0" dirty="0">
              <a:solidFill>
                <a:schemeClr val="accent2"/>
              </a:solidFill>
              <a:latin typeface="Arial"/>
              <a:ea typeface="Arial"/>
              <a:cs typeface="Arial"/>
              <a:sym typeface="Arial"/>
            </a:endParaRPr>
          </a:p>
          <a:p>
            <a:pPr marL="342900" lvl="0" indent="-215900" algn="l" rtl="0">
              <a:lnSpc>
                <a:spcPct val="100000"/>
              </a:lnSpc>
              <a:spcBef>
                <a:spcPts val="400"/>
              </a:spcBef>
              <a:spcAft>
                <a:spcPts val="0"/>
              </a:spcAft>
              <a:buClr>
                <a:srgbClr val="003D62"/>
              </a:buClr>
              <a:buSzPts val="2000"/>
              <a:buFont typeface="Verdana"/>
              <a:buNone/>
            </a:pPr>
            <a:endParaRPr sz="2000" dirty="0">
              <a:solidFill>
                <a:srgbClr val="7E002F"/>
              </a:solidFill>
              <a:latin typeface="Verdana"/>
              <a:ea typeface="Verdana"/>
              <a:cs typeface="Verdana"/>
              <a:sym typeface="Verdana"/>
            </a:endParaRPr>
          </a:p>
          <a:p>
            <a:pPr marL="0" lvl="0" indent="0" algn="l" rtl="0">
              <a:lnSpc>
                <a:spcPct val="100000"/>
              </a:lnSpc>
              <a:spcBef>
                <a:spcPts val="560"/>
              </a:spcBef>
              <a:spcAft>
                <a:spcPts val="0"/>
              </a:spcAft>
              <a:buSzPts val="2100"/>
              <a:buNone/>
            </a:pPr>
            <a:endParaRPr dirty="0"/>
          </a:p>
        </p:txBody>
      </p:sp>
      <p:pic>
        <p:nvPicPr>
          <p:cNvPr id="361" name="Google Shape;361;g16b347ed5d7_0_54"/>
          <p:cNvPicPr preferRelativeResize="0"/>
          <p:nvPr/>
        </p:nvPicPr>
        <p:blipFill rotWithShape="1">
          <a:blip r:embed="rId3">
            <a:alphaModFix/>
          </a:blip>
          <a:srcRect/>
          <a:stretch/>
        </p:blipFill>
        <p:spPr>
          <a:xfrm>
            <a:off x="6419367" y="2919075"/>
            <a:ext cx="4162425" cy="1752600"/>
          </a:xfrm>
          <a:prstGeom prst="rect">
            <a:avLst/>
          </a:prstGeom>
          <a:noFill/>
          <a:ln w="9525" cap="flat" cmpd="sng">
            <a:solidFill>
              <a:schemeClr val="accent1"/>
            </a:solidFill>
            <a:prstDash val="solid"/>
            <a:miter lim="800000"/>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6b347ed5d7_0_81"/>
          <p:cNvSpPr txBox="1">
            <a:spLocks noGrp="1"/>
          </p:cNvSpPr>
          <p:nvPr>
            <p:ph type="title"/>
          </p:nvPr>
        </p:nvSpPr>
        <p:spPr>
          <a:xfrm>
            <a:off x="623887" y="620713"/>
            <a:ext cx="10944300" cy="791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nl-BE" dirty="0"/>
              <a:t>The building </a:t>
            </a:r>
            <a:r>
              <a:rPr lang="nl-BE" dirty="0" err="1"/>
              <a:t>blocks</a:t>
            </a:r>
            <a:r>
              <a:rPr lang="nl-BE" dirty="0"/>
              <a:t> of English </a:t>
            </a:r>
            <a:r>
              <a:rPr lang="nl-BE" dirty="0" err="1"/>
              <a:t>language</a:t>
            </a:r>
            <a:r>
              <a:rPr lang="nl-BE" dirty="0"/>
              <a:t> teaching</a:t>
            </a:r>
            <a:endParaRPr dirty="0"/>
          </a:p>
        </p:txBody>
      </p:sp>
      <p:sp>
        <p:nvSpPr>
          <p:cNvPr id="367" name="Google Shape;367;g16b347ed5d7_0_81"/>
          <p:cNvSpPr txBox="1">
            <a:spLocks noGrp="1"/>
          </p:cNvSpPr>
          <p:nvPr>
            <p:ph type="body" idx="1"/>
          </p:nvPr>
        </p:nvSpPr>
        <p:spPr>
          <a:xfrm>
            <a:off x="1175387" y="1645934"/>
            <a:ext cx="10944300" cy="4660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400"/>
              </a:spcBef>
              <a:spcAft>
                <a:spcPts val="0"/>
              </a:spcAft>
              <a:buClr>
                <a:srgbClr val="7E002F"/>
              </a:buClr>
              <a:buSzPts val="2000"/>
              <a:buFont typeface="Verdana"/>
              <a:buNone/>
            </a:pPr>
            <a:r>
              <a:rPr lang="nl-BE">
                <a:solidFill>
                  <a:schemeClr val="accent2"/>
                </a:solidFill>
              </a:rPr>
              <a:t>Straight Arrows (‘ESA’) </a:t>
            </a:r>
            <a:endParaRPr>
              <a:solidFill>
                <a:schemeClr val="accent2"/>
              </a:solidFill>
            </a:endParaRPr>
          </a:p>
          <a:p>
            <a:pPr marL="0" lvl="0" indent="0" algn="l" rtl="0">
              <a:lnSpc>
                <a:spcPct val="100000"/>
              </a:lnSpc>
              <a:spcBef>
                <a:spcPts val="400"/>
              </a:spcBef>
              <a:spcAft>
                <a:spcPts val="0"/>
              </a:spcAft>
              <a:buClr>
                <a:srgbClr val="003D62"/>
              </a:buClr>
              <a:buSzPts val="2000"/>
              <a:buFont typeface="Verdana"/>
              <a:buNone/>
            </a:pPr>
            <a:endParaRPr sz="2000" b="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a:solidFill>
                <a:srgbClr val="003D62"/>
              </a:solidFill>
              <a:latin typeface="Verdana"/>
              <a:ea typeface="Verdana"/>
              <a:cs typeface="Verdana"/>
              <a:sym typeface="Verdana"/>
            </a:endParaRPr>
          </a:p>
          <a:p>
            <a:pPr marL="0" lvl="0" indent="0" algn="l" rtl="0">
              <a:lnSpc>
                <a:spcPct val="100000"/>
              </a:lnSpc>
              <a:spcBef>
                <a:spcPts val="400"/>
              </a:spcBef>
              <a:spcAft>
                <a:spcPts val="0"/>
              </a:spcAft>
              <a:buClr>
                <a:srgbClr val="003D62"/>
              </a:buClr>
              <a:buSzPts val="2000"/>
              <a:buFont typeface="Verdana"/>
              <a:buNone/>
            </a:pPr>
            <a:r>
              <a:rPr lang="nl-BE" sz="2000" b="0">
                <a:solidFill>
                  <a:srgbClr val="003D62"/>
                </a:solidFill>
                <a:latin typeface="Verdana"/>
                <a:ea typeface="Verdana"/>
                <a:cs typeface="Verdana"/>
                <a:sym typeface="Verdana"/>
              </a:rPr>
              <a:t>‘if we teach all our lessons like this, we may not be giving our students’ own learning styles a fair chance. Such a procedure may work at lower levels for straightforward language, but it might not be so appropriate for more advanced learners with more complex language.’ </a:t>
            </a:r>
            <a:endParaRPr sz="1400" b="0">
              <a:solidFill>
                <a:srgbClr val="000000"/>
              </a:solidFill>
              <a:latin typeface="Arial"/>
              <a:ea typeface="Arial"/>
              <a:cs typeface="Arial"/>
              <a:sym typeface="Arial"/>
            </a:endParaRPr>
          </a:p>
          <a:p>
            <a:pPr marL="0" lvl="0" indent="0" algn="r" rtl="0">
              <a:lnSpc>
                <a:spcPct val="100000"/>
              </a:lnSpc>
              <a:spcBef>
                <a:spcPts val="180"/>
              </a:spcBef>
              <a:spcAft>
                <a:spcPts val="0"/>
              </a:spcAft>
              <a:buClr>
                <a:srgbClr val="003D62"/>
              </a:buClr>
              <a:buSzPts val="900"/>
              <a:buFont typeface="Verdana"/>
              <a:buNone/>
            </a:pPr>
            <a:r>
              <a:rPr lang="nl-BE" sz="900" b="0">
                <a:solidFill>
                  <a:srgbClr val="003D62"/>
                </a:solidFill>
                <a:latin typeface="Verdana"/>
                <a:ea typeface="Verdana"/>
                <a:cs typeface="Verdana"/>
                <a:sym typeface="Verdana"/>
              </a:rPr>
              <a:t>(Harmer 1999: 27)</a:t>
            </a:r>
            <a:endParaRPr sz="1400" b="0">
              <a:solidFill>
                <a:srgbClr val="000000"/>
              </a:solidFill>
              <a:latin typeface="Arial"/>
              <a:ea typeface="Arial"/>
              <a:cs typeface="Arial"/>
              <a:sym typeface="Arial"/>
            </a:endParaRPr>
          </a:p>
          <a:p>
            <a:pPr marL="0" lvl="0" indent="0" algn="l" rtl="0">
              <a:lnSpc>
                <a:spcPct val="100000"/>
              </a:lnSpc>
              <a:spcBef>
                <a:spcPts val="400"/>
              </a:spcBef>
              <a:spcAft>
                <a:spcPts val="0"/>
              </a:spcAft>
              <a:buClr>
                <a:srgbClr val="003D62"/>
              </a:buClr>
              <a:buSzPts val="2000"/>
              <a:buFont typeface="Verdana"/>
              <a:buNone/>
            </a:pPr>
            <a:r>
              <a:rPr lang="nl-BE" sz="2000" b="0">
                <a:solidFill>
                  <a:srgbClr val="003D62"/>
                </a:solidFill>
                <a:latin typeface="Verdana"/>
                <a:ea typeface="Verdana"/>
                <a:cs typeface="Verdana"/>
                <a:sym typeface="Verdana"/>
              </a:rPr>
              <a:t>(≈ PPP)</a:t>
            </a:r>
            <a:endParaRPr sz="1400" b="0">
              <a:solidFill>
                <a:srgbClr val="000000"/>
              </a:solidFill>
              <a:latin typeface="Arial"/>
              <a:ea typeface="Arial"/>
              <a:cs typeface="Arial"/>
              <a:sym typeface="Arial"/>
            </a:endParaRPr>
          </a:p>
          <a:p>
            <a:pPr marL="0" lvl="0" indent="0" algn="l" rtl="0">
              <a:lnSpc>
                <a:spcPct val="100000"/>
              </a:lnSpc>
              <a:spcBef>
                <a:spcPts val="400"/>
              </a:spcBef>
              <a:spcAft>
                <a:spcPts val="0"/>
              </a:spcAft>
              <a:buSzPts val="2100"/>
              <a:buNone/>
            </a:pPr>
            <a:endParaRPr sz="1000" b="0">
              <a:solidFill>
                <a:schemeClr val="accent1"/>
              </a:solidFill>
              <a:latin typeface="Verdana"/>
              <a:ea typeface="Verdana"/>
              <a:cs typeface="Verdana"/>
              <a:sym typeface="Verdana"/>
            </a:endParaRPr>
          </a:p>
          <a:p>
            <a:pPr marL="342900" lvl="0" indent="-215900" algn="l" rtl="0">
              <a:lnSpc>
                <a:spcPct val="100000"/>
              </a:lnSpc>
              <a:spcBef>
                <a:spcPts val="400"/>
              </a:spcBef>
              <a:spcAft>
                <a:spcPts val="0"/>
              </a:spcAft>
              <a:buSzPts val="2100"/>
              <a:buNone/>
            </a:pPr>
            <a:endParaRPr sz="2000">
              <a:solidFill>
                <a:srgbClr val="7E002F"/>
              </a:solidFill>
              <a:latin typeface="Verdana"/>
              <a:ea typeface="Verdana"/>
              <a:cs typeface="Verdana"/>
              <a:sym typeface="Verdana"/>
            </a:endParaRPr>
          </a:p>
          <a:p>
            <a:pPr marL="0" lvl="0" indent="0" algn="l" rtl="0">
              <a:lnSpc>
                <a:spcPct val="100000"/>
              </a:lnSpc>
              <a:spcBef>
                <a:spcPts val="560"/>
              </a:spcBef>
              <a:spcAft>
                <a:spcPts val="0"/>
              </a:spcAft>
              <a:buSzPts val="2100"/>
              <a:buNone/>
            </a:pPr>
            <a:endParaRPr/>
          </a:p>
        </p:txBody>
      </p:sp>
      <p:pic>
        <p:nvPicPr>
          <p:cNvPr id="368" name="Google Shape;368;g16b347ed5d7_0_81"/>
          <p:cNvPicPr preferRelativeResize="0"/>
          <p:nvPr/>
        </p:nvPicPr>
        <p:blipFill rotWithShape="1">
          <a:blip r:embed="rId3">
            <a:alphaModFix/>
          </a:blip>
          <a:srcRect/>
          <a:stretch/>
        </p:blipFill>
        <p:spPr>
          <a:xfrm>
            <a:off x="6901942" y="2003200"/>
            <a:ext cx="4162425" cy="1752600"/>
          </a:xfrm>
          <a:prstGeom prst="rect">
            <a:avLst/>
          </a:prstGeom>
          <a:noFill/>
          <a:ln w="9525" cap="flat" cmpd="sng">
            <a:solidFill>
              <a:schemeClr val="accent1"/>
            </a:solidFill>
            <a:prstDash val="solid"/>
            <a:miter lim="800000"/>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
          <p:cNvSpPr txBox="1">
            <a:spLocks noGrp="1"/>
          </p:cNvSpPr>
          <p:nvPr>
            <p:ph type="title"/>
          </p:nvPr>
        </p:nvSpPr>
        <p:spPr>
          <a:xfrm>
            <a:off x="623887" y="620713"/>
            <a:ext cx="10944300" cy="791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nl-BE" dirty="0"/>
              <a:t>The building </a:t>
            </a:r>
            <a:r>
              <a:rPr lang="nl-BE" dirty="0" err="1"/>
              <a:t>blocks</a:t>
            </a:r>
            <a:r>
              <a:rPr lang="nl-BE" dirty="0"/>
              <a:t> of English </a:t>
            </a:r>
            <a:r>
              <a:rPr lang="nl-BE" dirty="0" err="1"/>
              <a:t>language</a:t>
            </a:r>
            <a:r>
              <a:rPr lang="nl-BE" dirty="0"/>
              <a:t> teaching</a:t>
            </a:r>
            <a:endParaRPr dirty="0"/>
          </a:p>
        </p:txBody>
      </p:sp>
      <p:sp>
        <p:nvSpPr>
          <p:cNvPr id="374" name="Google Shape;374;p3"/>
          <p:cNvSpPr txBox="1">
            <a:spLocks noGrp="1"/>
          </p:cNvSpPr>
          <p:nvPr>
            <p:ph type="body" idx="1"/>
          </p:nvPr>
        </p:nvSpPr>
        <p:spPr>
          <a:xfrm>
            <a:off x="1175387" y="1645934"/>
            <a:ext cx="10944300" cy="4660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400"/>
              </a:spcBef>
              <a:spcAft>
                <a:spcPts val="0"/>
              </a:spcAft>
              <a:buClr>
                <a:srgbClr val="7E002F"/>
              </a:buClr>
              <a:buSzPts val="2000"/>
              <a:buFont typeface="Verdana"/>
              <a:buNone/>
            </a:pPr>
            <a:r>
              <a:rPr lang="nl-BE" dirty="0">
                <a:solidFill>
                  <a:schemeClr val="accent2"/>
                </a:solidFill>
              </a:rPr>
              <a:t>Presentation – </a:t>
            </a:r>
            <a:r>
              <a:rPr lang="nl-BE" dirty="0" err="1">
                <a:solidFill>
                  <a:schemeClr val="accent2"/>
                </a:solidFill>
              </a:rPr>
              <a:t>practice</a:t>
            </a:r>
            <a:r>
              <a:rPr lang="nl-BE" dirty="0">
                <a:solidFill>
                  <a:schemeClr val="accent2"/>
                </a:solidFill>
              </a:rPr>
              <a:t> – </a:t>
            </a:r>
            <a:r>
              <a:rPr lang="nl-BE" dirty="0" err="1">
                <a:solidFill>
                  <a:schemeClr val="accent2"/>
                </a:solidFill>
              </a:rPr>
              <a:t>production</a:t>
            </a:r>
            <a:r>
              <a:rPr lang="nl-BE" dirty="0">
                <a:solidFill>
                  <a:schemeClr val="accent2"/>
                </a:solidFill>
              </a:rPr>
              <a:t> (‘PPP’) </a:t>
            </a:r>
            <a:endParaRPr dirty="0">
              <a:solidFill>
                <a:schemeClr val="accent2"/>
              </a:solidFill>
            </a:endParaRPr>
          </a:p>
          <a:p>
            <a:pPr marL="0" lvl="0" indent="0" algn="l" rtl="0">
              <a:lnSpc>
                <a:spcPct val="100000"/>
              </a:lnSpc>
              <a:spcBef>
                <a:spcPts val="400"/>
              </a:spcBef>
              <a:spcAft>
                <a:spcPts val="0"/>
              </a:spcAft>
              <a:buClr>
                <a:srgbClr val="003D62"/>
              </a:buClr>
              <a:buSzPts val="2000"/>
              <a:buFont typeface="Verdana"/>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Clr>
                <a:srgbClr val="003D62"/>
              </a:buClr>
              <a:buSzPts val="2000"/>
              <a:buFont typeface="Verdana"/>
              <a:buNone/>
            </a:pPr>
            <a:r>
              <a:rPr lang="nl-BE" sz="2000" b="0" i="0" u="none" dirty="0">
                <a:solidFill>
                  <a:srgbClr val="003D62"/>
                </a:solidFill>
                <a:latin typeface="Verdana"/>
                <a:ea typeface="Verdana"/>
                <a:cs typeface="Verdana"/>
                <a:sym typeface="Verdana"/>
              </a:rPr>
              <a:t>Subject matter is </a:t>
            </a:r>
            <a:r>
              <a:rPr lang="nl-BE" sz="2000" b="1" i="0" u="none" dirty="0" err="1">
                <a:solidFill>
                  <a:srgbClr val="003D62"/>
                </a:solidFill>
                <a:latin typeface="Verdana"/>
                <a:ea typeface="Verdana"/>
                <a:cs typeface="Verdana"/>
                <a:sym typeface="Verdana"/>
              </a:rPr>
              <a:t>presented</a:t>
            </a:r>
            <a:r>
              <a:rPr lang="nl-BE" sz="2000" b="1" i="0" u="none" dirty="0">
                <a:solidFill>
                  <a:srgbClr val="003D62"/>
                </a:solidFill>
                <a:latin typeface="Verdana"/>
                <a:ea typeface="Verdana"/>
                <a:cs typeface="Verdana"/>
                <a:sym typeface="Verdana"/>
              </a:rPr>
              <a:t> </a:t>
            </a:r>
            <a:r>
              <a:rPr lang="nl-BE" sz="2000" b="1" i="0" u="none" dirty="0" err="1">
                <a:solidFill>
                  <a:srgbClr val="003D62"/>
                </a:solidFill>
                <a:latin typeface="Verdana"/>
                <a:ea typeface="Verdana"/>
                <a:cs typeface="Verdana"/>
                <a:sym typeface="Verdana"/>
              </a:rPr>
              <a:t>before</a:t>
            </a:r>
            <a:r>
              <a:rPr lang="nl-BE" sz="2000" b="1" i="0" u="none" dirty="0">
                <a:solidFill>
                  <a:srgbClr val="003D62"/>
                </a:solidFill>
                <a:latin typeface="Verdana"/>
                <a:ea typeface="Verdana"/>
                <a:cs typeface="Verdana"/>
                <a:sym typeface="Verdana"/>
              </a:rPr>
              <a:t> </a:t>
            </a:r>
            <a:r>
              <a:rPr lang="nl-BE" sz="2000" b="1" i="0" u="none" dirty="0" err="1">
                <a:solidFill>
                  <a:srgbClr val="003D62"/>
                </a:solidFill>
                <a:latin typeface="Verdana"/>
                <a:ea typeface="Verdana"/>
                <a:cs typeface="Verdana"/>
                <a:sym typeface="Verdana"/>
              </a:rPr>
              <a:t>practising</a:t>
            </a:r>
            <a:r>
              <a:rPr lang="nl-BE" sz="2000" b="0" i="0" u="none" dirty="0">
                <a:solidFill>
                  <a:srgbClr val="003D62"/>
                </a:solidFill>
                <a:latin typeface="Verdana"/>
                <a:ea typeface="Verdana"/>
                <a:cs typeface="Verdana"/>
                <a:sym typeface="Verdana"/>
              </a:rPr>
              <a:t> it. It is a </a:t>
            </a:r>
            <a:r>
              <a:rPr lang="nl-BE" sz="2000" b="0" i="0" u="none" dirty="0" err="1">
                <a:solidFill>
                  <a:srgbClr val="003D62"/>
                </a:solidFill>
                <a:latin typeface="Verdana"/>
                <a:ea typeface="Verdana"/>
                <a:cs typeface="Verdana"/>
                <a:sym typeface="Verdana"/>
              </a:rPr>
              <a:t>suitable</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method</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for</a:t>
            </a:r>
            <a:r>
              <a:rPr lang="nl-BE" sz="2000" b="0" i="0" u="none" dirty="0">
                <a:solidFill>
                  <a:srgbClr val="003D62"/>
                </a:solidFill>
                <a:latin typeface="Verdana"/>
                <a:ea typeface="Verdana"/>
                <a:cs typeface="Verdana"/>
                <a:sym typeface="Verdana"/>
              </a:rPr>
              <a:t> teaching </a:t>
            </a:r>
            <a:r>
              <a:rPr lang="nl-BE" sz="2000" b="1" i="0" u="none" dirty="0" err="1">
                <a:solidFill>
                  <a:srgbClr val="003D62"/>
                </a:solidFill>
                <a:latin typeface="Verdana"/>
                <a:ea typeface="Verdana"/>
                <a:cs typeface="Verdana"/>
                <a:sym typeface="Verdana"/>
              </a:rPr>
              <a:t>elementary</a:t>
            </a:r>
            <a:r>
              <a:rPr lang="nl-BE" sz="2000" b="1" i="0" u="none" dirty="0">
                <a:solidFill>
                  <a:srgbClr val="003D62"/>
                </a:solidFill>
                <a:latin typeface="Verdana"/>
                <a:ea typeface="Verdana"/>
                <a:cs typeface="Verdana"/>
                <a:sym typeface="Verdana"/>
              </a:rPr>
              <a:t> </a:t>
            </a:r>
            <a:r>
              <a:rPr lang="nl-BE" sz="2000" b="1" i="0" u="none" dirty="0" err="1">
                <a:solidFill>
                  <a:srgbClr val="003D62"/>
                </a:solidFill>
                <a:latin typeface="Verdana"/>
                <a:ea typeface="Verdana"/>
                <a:cs typeface="Verdana"/>
                <a:sym typeface="Verdana"/>
              </a:rPr>
              <a:t>students</a:t>
            </a:r>
            <a:r>
              <a:rPr lang="nl-BE" sz="2000" b="0" i="0" u="none" dirty="0">
                <a:solidFill>
                  <a:srgbClr val="003D62"/>
                </a:solidFill>
                <a:latin typeface="Verdana"/>
                <a:ea typeface="Verdana"/>
                <a:cs typeface="Verdana"/>
                <a:sym typeface="Verdana"/>
              </a:rPr>
              <a:t>.</a:t>
            </a:r>
            <a:endParaRPr sz="1100" dirty="0"/>
          </a:p>
          <a:p>
            <a:pPr marL="0" lvl="0" indent="0" algn="l" rtl="0">
              <a:lnSpc>
                <a:spcPct val="100000"/>
              </a:lnSpc>
              <a:spcBef>
                <a:spcPts val="400"/>
              </a:spcBef>
              <a:spcAft>
                <a:spcPts val="0"/>
              </a:spcAft>
              <a:buSzPts val="2100"/>
              <a:buNone/>
            </a:pPr>
            <a:endParaRPr sz="1000" b="0" dirty="0">
              <a:solidFill>
                <a:schemeClr val="accent1"/>
              </a:solidFill>
              <a:latin typeface="Verdana"/>
              <a:ea typeface="Verdana"/>
              <a:cs typeface="Verdana"/>
              <a:sym typeface="Verdana"/>
            </a:endParaRPr>
          </a:p>
          <a:p>
            <a:pPr marL="342900" lvl="0" indent="-215900" algn="l" rtl="0">
              <a:lnSpc>
                <a:spcPct val="100000"/>
              </a:lnSpc>
              <a:spcBef>
                <a:spcPts val="400"/>
              </a:spcBef>
              <a:spcAft>
                <a:spcPts val="0"/>
              </a:spcAft>
              <a:buSzPts val="2100"/>
              <a:buNone/>
            </a:pPr>
            <a:r>
              <a:rPr lang="nl-BE" sz="2000" dirty="0">
                <a:solidFill>
                  <a:srgbClr val="7E002F"/>
                </a:solidFill>
                <a:latin typeface="Verdana"/>
                <a:ea typeface="Verdana"/>
                <a:cs typeface="Verdana"/>
                <a:sym typeface="Wingdings" panose="05000000000000000000" pitchFamily="2" charset="2"/>
              </a:rPr>
              <a:t> Do </a:t>
            </a:r>
            <a:r>
              <a:rPr lang="nl-BE" sz="2000" dirty="0" err="1">
                <a:solidFill>
                  <a:srgbClr val="7E002F"/>
                </a:solidFill>
                <a:latin typeface="Verdana"/>
                <a:ea typeface="Verdana"/>
                <a:cs typeface="Verdana"/>
                <a:sym typeface="Wingdings" panose="05000000000000000000" pitchFamily="2" charset="2"/>
              </a:rPr>
              <a:t>you</a:t>
            </a:r>
            <a:r>
              <a:rPr lang="nl-BE" sz="2000" dirty="0">
                <a:solidFill>
                  <a:srgbClr val="7E002F"/>
                </a:solidFill>
                <a:latin typeface="Verdana"/>
                <a:ea typeface="Verdana"/>
                <a:cs typeface="Verdana"/>
                <a:sym typeface="Wingdings" panose="05000000000000000000" pitchFamily="2" charset="2"/>
              </a:rPr>
              <a:t> </a:t>
            </a:r>
            <a:r>
              <a:rPr lang="nl-BE" sz="2000" dirty="0" err="1">
                <a:solidFill>
                  <a:srgbClr val="7E002F"/>
                </a:solidFill>
                <a:latin typeface="Verdana"/>
                <a:ea typeface="Verdana"/>
                <a:cs typeface="Verdana"/>
                <a:sym typeface="Wingdings" panose="05000000000000000000" pitchFamily="2" charset="2"/>
              </a:rPr>
              <a:t>agree</a:t>
            </a:r>
            <a:r>
              <a:rPr lang="nl-BE" sz="2000" dirty="0">
                <a:solidFill>
                  <a:srgbClr val="7E002F"/>
                </a:solidFill>
                <a:latin typeface="Verdana"/>
                <a:ea typeface="Verdana"/>
                <a:cs typeface="Verdana"/>
                <a:sym typeface="Wingdings" panose="05000000000000000000" pitchFamily="2" charset="2"/>
              </a:rPr>
              <a:t> PPP is most </a:t>
            </a:r>
            <a:r>
              <a:rPr lang="nl-BE" sz="2000" dirty="0" err="1">
                <a:solidFill>
                  <a:srgbClr val="7E002F"/>
                </a:solidFill>
                <a:latin typeface="Verdana"/>
                <a:ea typeface="Verdana"/>
                <a:cs typeface="Verdana"/>
                <a:sym typeface="Wingdings" panose="05000000000000000000" pitchFamily="2" charset="2"/>
              </a:rPr>
              <a:t>suitable</a:t>
            </a:r>
            <a:r>
              <a:rPr lang="nl-BE" sz="2000" dirty="0">
                <a:solidFill>
                  <a:srgbClr val="7E002F"/>
                </a:solidFill>
                <a:latin typeface="Verdana"/>
                <a:ea typeface="Verdana"/>
                <a:cs typeface="Verdana"/>
                <a:sym typeface="Wingdings" panose="05000000000000000000" pitchFamily="2" charset="2"/>
              </a:rPr>
              <a:t> </a:t>
            </a:r>
            <a:r>
              <a:rPr lang="nl-BE" sz="2000" dirty="0" err="1">
                <a:solidFill>
                  <a:srgbClr val="7E002F"/>
                </a:solidFill>
                <a:latin typeface="Verdana"/>
                <a:ea typeface="Verdana"/>
                <a:cs typeface="Verdana"/>
                <a:sym typeface="Wingdings" panose="05000000000000000000" pitchFamily="2" charset="2"/>
              </a:rPr>
              <a:t>to</a:t>
            </a:r>
            <a:r>
              <a:rPr lang="nl-BE" sz="2000" dirty="0">
                <a:solidFill>
                  <a:srgbClr val="7E002F"/>
                </a:solidFill>
                <a:latin typeface="Verdana"/>
                <a:ea typeface="Verdana"/>
                <a:cs typeface="Verdana"/>
                <a:sym typeface="Wingdings" panose="05000000000000000000" pitchFamily="2" charset="2"/>
              </a:rPr>
              <a:t> </a:t>
            </a:r>
            <a:r>
              <a:rPr lang="nl-BE" sz="2000" dirty="0" err="1">
                <a:solidFill>
                  <a:srgbClr val="7E002F"/>
                </a:solidFill>
                <a:latin typeface="Verdana"/>
                <a:ea typeface="Verdana"/>
                <a:cs typeface="Verdana"/>
                <a:sym typeface="Wingdings" panose="05000000000000000000" pitchFamily="2" charset="2"/>
              </a:rPr>
              <a:t>elementary</a:t>
            </a:r>
            <a:r>
              <a:rPr lang="nl-BE" sz="2000" dirty="0">
                <a:solidFill>
                  <a:srgbClr val="7E002F"/>
                </a:solidFill>
                <a:latin typeface="Verdana"/>
                <a:ea typeface="Verdana"/>
                <a:cs typeface="Verdana"/>
                <a:sym typeface="Wingdings" panose="05000000000000000000" pitchFamily="2" charset="2"/>
              </a:rPr>
              <a:t> </a:t>
            </a:r>
            <a:r>
              <a:rPr lang="nl-BE" sz="2000" dirty="0" err="1">
                <a:solidFill>
                  <a:srgbClr val="7E002F"/>
                </a:solidFill>
                <a:latin typeface="Verdana"/>
                <a:ea typeface="Verdana"/>
                <a:cs typeface="Verdana"/>
                <a:sym typeface="Wingdings" panose="05000000000000000000" pitchFamily="2" charset="2"/>
              </a:rPr>
              <a:t>students</a:t>
            </a:r>
            <a:r>
              <a:rPr lang="nl-BE" sz="2000" dirty="0">
                <a:solidFill>
                  <a:srgbClr val="7E002F"/>
                </a:solidFill>
                <a:latin typeface="Verdana"/>
                <a:ea typeface="Verdana"/>
                <a:cs typeface="Verdana"/>
                <a:sym typeface="Wingdings" panose="05000000000000000000" pitchFamily="2" charset="2"/>
              </a:rPr>
              <a:t>? </a:t>
            </a:r>
            <a:r>
              <a:rPr lang="nl-BE" sz="2000" dirty="0" err="1">
                <a:solidFill>
                  <a:srgbClr val="7E002F"/>
                </a:solidFill>
                <a:latin typeface="Verdana"/>
                <a:ea typeface="Verdana"/>
                <a:cs typeface="Verdana"/>
                <a:sym typeface="Wingdings" panose="05000000000000000000" pitchFamily="2" charset="2"/>
              </a:rPr>
              <a:t>Why</a:t>
            </a:r>
            <a:r>
              <a:rPr lang="nl-BE" sz="2000" dirty="0">
                <a:solidFill>
                  <a:srgbClr val="7E002F"/>
                </a:solidFill>
                <a:latin typeface="Verdana"/>
                <a:ea typeface="Verdana"/>
                <a:cs typeface="Verdana"/>
                <a:sym typeface="Wingdings" panose="05000000000000000000" pitchFamily="2" charset="2"/>
              </a:rPr>
              <a:t> (</a:t>
            </a:r>
            <a:r>
              <a:rPr lang="nl-BE" sz="2000" dirty="0" err="1">
                <a:solidFill>
                  <a:srgbClr val="7E002F"/>
                </a:solidFill>
                <a:latin typeface="Verdana"/>
                <a:ea typeface="Verdana"/>
                <a:cs typeface="Verdana"/>
                <a:sym typeface="Wingdings" panose="05000000000000000000" pitchFamily="2" charset="2"/>
              </a:rPr>
              <a:t>not</a:t>
            </a:r>
            <a:r>
              <a:rPr lang="nl-BE" sz="2000" dirty="0">
                <a:solidFill>
                  <a:srgbClr val="7E002F"/>
                </a:solidFill>
                <a:latin typeface="Verdana"/>
                <a:ea typeface="Verdana"/>
                <a:cs typeface="Verdana"/>
                <a:sym typeface="Wingdings" panose="05000000000000000000" pitchFamily="2" charset="2"/>
              </a:rPr>
              <a:t>)?</a:t>
            </a:r>
            <a:endParaRPr sz="2000" dirty="0">
              <a:solidFill>
                <a:srgbClr val="7E002F"/>
              </a:solidFill>
              <a:latin typeface="Verdana"/>
              <a:ea typeface="Verdana"/>
              <a:cs typeface="Verdana"/>
              <a:sym typeface="Verdana"/>
            </a:endParaRPr>
          </a:p>
          <a:p>
            <a:pPr marL="0" lvl="0" indent="0" algn="l" rtl="0">
              <a:lnSpc>
                <a:spcPct val="100000"/>
              </a:lnSpc>
              <a:spcBef>
                <a:spcPts val="560"/>
              </a:spcBef>
              <a:spcAft>
                <a:spcPts val="0"/>
              </a:spcAft>
              <a:buSzPts val="2100"/>
              <a:buNone/>
            </a:pPr>
            <a:endParaRPr dirty="0"/>
          </a:p>
        </p:txBody>
      </p:sp>
      <p:pic>
        <p:nvPicPr>
          <p:cNvPr id="375" name="Google Shape;375;p3"/>
          <p:cNvPicPr preferRelativeResize="0"/>
          <p:nvPr/>
        </p:nvPicPr>
        <p:blipFill rotWithShape="1">
          <a:blip r:embed="rId3">
            <a:alphaModFix/>
          </a:blip>
          <a:srcRect/>
          <a:stretch/>
        </p:blipFill>
        <p:spPr>
          <a:xfrm>
            <a:off x="7405762" y="2283286"/>
            <a:ext cx="4162425" cy="1752600"/>
          </a:xfrm>
          <a:prstGeom prst="rect">
            <a:avLst/>
          </a:prstGeom>
          <a:noFill/>
          <a:ln w="9525" cap="flat" cmpd="sng">
            <a:solidFill>
              <a:schemeClr val="accent1"/>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4">
                                            <p:txEl>
                                              <p:pRg st="9" end="9"/>
                                            </p:txEl>
                                          </p:spTgt>
                                        </p:tgtEl>
                                        <p:attrNameLst>
                                          <p:attrName>style.visibility</p:attrName>
                                        </p:attrNameLst>
                                      </p:cBhvr>
                                      <p:to>
                                        <p:strVal val="visible"/>
                                      </p:to>
                                    </p:set>
                                    <p:anim calcmode="lin" valueType="num">
                                      <p:cBhvr additive="base">
                                        <p:cTn id="7" dur="500" fill="hold"/>
                                        <p:tgtEl>
                                          <p:spTgt spid="374">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
          <p:cNvSpPr txBox="1">
            <a:spLocks noGrp="1"/>
          </p:cNvSpPr>
          <p:nvPr>
            <p:ph type="title"/>
          </p:nvPr>
        </p:nvSpPr>
        <p:spPr>
          <a:xfrm>
            <a:off x="623887" y="620713"/>
            <a:ext cx="10944300" cy="791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nl-BE" dirty="0"/>
              <a:t>The building </a:t>
            </a:r>
            <a:r>
              <a:rPr lang="nl-BE" dirty="0" err="1"/>
              <a:t>blocks</a:t>
            </a:r>
            <a:r>
              <a:rPr lang="nl-BE" dirty="0"/>
              <a:t> of English </a:t>
            </a:r>
            <a:r>
              <a:rPr lang="nl-BE" dirty="0" err="1"/>
              <a:t>language</a:t>
            </a:r>
            <a:r>
              <a:rPr lang="nl-BE" dirty="0"/>
              <a:t> teaching</a:t>
            </a:r>
            <a:endParaRPr dirty="0"/>
          </a:p>
        </p:txBody>
      </p:sp>
      <p:sp>
        <p:nvSpPr>
          <p:cNvPr id="381" name="Google Shape;381;p5"/>
          <p:cNvSpPr txBox="1">
            <a:spLocks noGrp="1"/>
          </p:cNvSpPr>
          <p:nvPr>
            <p:ph type="body" idx="1"/>
          </p:nvPr>
        </p:nvSpPr>
        <p:spPr>
          <a:xfrm>
            <a:off x="1175387" y="1645934"/>
            <a:ext cx="10944300" cy="4660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400"/>
              </a:spcBef>
              <a:spcAft>
                <a:spcPts val="0"/>
              </a:spcAft>
              <a:buClr>
                <a:srgbClr val="7E002F"/>
              </a:buClr>
              <a:buSzPts val="2000"/>
              <a:buFont typeface="Verdana"/>
              <a:buNone/>
            </a:pPr>
            <a:r>
              <a:rPr lang="nl-BE">
                <a:solidFill>
                  <a:schemeClr val="accent2"/>
                </a:solidFill>
              </a:rPr>
              <a:t>Boomerang (‘EASA’) </a:t>
            </a:r>
            <a:endParaRPr>
              <a:solidFill>
                <a:schemeClr val="accent2"/>
              </a:solidFill>
            </a:endParaRPr>
          </a:p>
          <a:p>
            <a:pPr marL="0" lvl="0" indent="0" algn="l" rtl="0">
              <a:lnSpc>
                <a:spcPct val="100000"/>
              </a:lnSpc>
              <a:spcBef>
                <a:spcPts val="400"/>
              </a:spcBef>
              <a:spcAft>
                <a:spcPts val="0"/>
              </a:spcAft>
              <a:buClr>
                <a:srgbClr val="003D62"/>
              </a:buClr>
              <a:buSzPts val="2000"/>
              <a:buFont typeface="Verdana"/>
              <a:buNone/>
            </a:pPr>
            <a:endParaRPr sz="2000" b="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a:solidFill>
                <a:srgbClr val="003D62"/>
              </a:solidFill>
              <a:latin typeface="Verdana"/>
              <a:ea typeface="Verdana"/>
              <a:cs typeface="Verdana"/>
              <a:sym typeface="Verdana"/>
            </a:endParaRPr>
          </a:p>
          <a:p>
            <a:pPr marL="0" lvl="0" indent="0" algn="l" rtl="0">
              <a:lnSpc>
                <a:spcPct val="100000"/>
              </a:lnSpc>
              <a:spcBef>
                <a:spcPts val="400"/>
              </a:spcBef>
              <a:spcAft>
                <a:spcPts val="0"/>
              </a:spcAft>
              <a:buClr>
                <a:srgbClr val="003D62"/>
              </a:buClr>
              <a:buSzPts val="2000"/>
              <a:buFont typeface="Verdana"/>
              <a:buNone/>
            </a:pPr>
            <a:r>
              <a:rPr lang="nl-BE" sz="2000" b="0" i="0" u="none">
                <a:solidFill>
                  <a:srgbClr val="003D62"/>
                </a:solidFill>
                <a:latin typeface="Verdana"/>
                <a:ea typeface="Verdana"/>
                <a:cs typeface="Verdana"/>
                <a:sym typeface="Verdana"/>
              </a:rPr>
              <a:t>Creating a </a:t>
            </a:r>
            <a:r>
              <a:rPr lang="nl-BE" sz="2000" b="1" i="0" u="none">
                <a:solidFill>
                  <a:srgbClr val="003D62"/>
                </a:solidFill>
                <a:latin typeface="Verdana"/>
                <a:ea typeface="Verdana"/>
                <a:cs typeface="Verdana"/>
                <a:sym typeface="Verdana"/>
              </a:rPr>
              <a:t>need</a:t>
            </a:r>
            <a:r>
              <a:rPr lang="nl-BE" sz="2000" b="0" i="0" u="none">
                <a:solidFill>
                  <a:srgbClr val="003D62"/>
                </a:solidFill>
                <a:latin typeface="Verdana"/>
                <a:ea typeface="Verdana"/>
                <a:cs typeface="Verdana"/>
                <a:sym typeface="Verdana"/>
              </a:rPr>
              <a:t> for knowledge </a:t>
            </a:r>
            <a:endParaRPr sz="1100"/>
          </a:p>
          <a:p>
            <a:pPr marL="0" lvl="0" indent="0" algn="l" rtl="0">
              <a:lnSpc>
                <a:spcPct val="100000"/>
              </a:lnSpc>
              <a:spcBef>
                <a:spcPts val="400"/>
              </a:spcBef>
              <a:spcAft>
                <a:spcPts val="0"/>
              </a:spcAft>
              <a:buClr>
                <a:srgbClr val="003D62"/>
              </a:buClr>
              <a:buSzPts val="2000"/>
              <a:buFont typeface="Verdana"/>
              <a:buNone/>
            </a:pPr>
            <a:r>
              <a:rPr lang="nl-BE" sz="2000" b="0" i="0" u="none">
                <a:solidFill>
                  <a:srgbClr val="003D62"/>
                </a:solidFill>
                <a:latin typeface="Verdana"/>
                <a:ea typeface="Verdana"/>
                <a:cs typeface="Verdana"/>
                <a:sym typeface="Verdana"/>
              </a:rPr>
              <a:t>prior to the Study phase</a:t>
            </a:r>
            <a:endParaRPr sz="1100"/>
          </a:p>
          <a:p>
            <a:pPr marL="0" lvl="0" indent="0" algn="l" rtl="0">
              <a:lnSpc>
                <a:spcPct val="100000"/>
              </a:lnSpc>
              <a:spcBef>
                <a:spcPts val="400"/>
              </a:spcBef>
              <a:spcAft>
                <a:spcPts val="0"/>
              </a:spcAft>
              <a:buClr>
                <a:srgbClr val="003D62"/>
              </a:buClr>
              <a:buSzPts val="2000"/>
              <a:buFont typeface="Verdana"/>
              <a:buNone/>
            </a:pPr>
            <a:r>
              <a:rPr lang="nl-BE" sz="2000" b="0" i="0" u="none">
                <a:solidFill>
                  <a:srgbClr val="003D62"/>
                </a:solidFill>
                <a:latin typeface="Verdana"/>
                <a:ea typeface="Verdana"/>
                <a:cs typeface="Verdana"/>
                <a:sym typeface="Verdana"/>
              </a:rPr>
              <a:t>(= Task-Based Learning)</a:t>
            </a:r>
            <a:endParaRPr sz="1100"/>
          </a:p>
          <a:p>
            <a:pPr marL="0" lvl="0" indent="0" algn="l" rtl="0">
              <a:lnSpc>
                <a:spcPct val="100000"/>
              </a:lnSpc>
              <a:spcBef>
                <a:spcPts val="400"/>
              </a:spcBef>
              <a:spcAft>
                <a:spcPts val="0"/>
              </a:spcAft>
              <a:buClr>
                <a:srgbClr val="003D62"/>
              </a:buClr>
              <a:buSzPts val="2000"/>
              <a:buFont typeface="Verdana"/>
              <a:buNone/>
            </a:pPr>
            <a:endParaRPr sz="2000" b="0" i="0" u="none">
              <a:solidFill>
                <a:srgbClr val="003D62"/>
              </a:solidFill>
              <a:latin typeface="Verdana"/>
              <a:ea typeface="Verdana"/>
              <a:cs typeface="Verdana"/>
              <a:sym typeface="Verdana"/>
            </a:endParaRPr>
          </a:p>
          <a:p>
            <a:pPr marL="0" lvl="0" indent="0" algn="l" rtl="0">
              <a:lnSpc>
                <a:spcPct val="100000"/>
              </a:lnSpc>
              <a:spcBef>
                <a:spcPts val="400"/>
              </a:spcBef>
              <a:spcAft>
                <a:spcPts val="0"/>
              </a:spcAft>
              <a:buClr>
                <a:srgbClr val="003D62"/>
              </a:buClr>
              <a:buSzPts val="2000"/>
              <a:buFont typeface="Verdana"/>
              <a:buNone/>
            </a:pPr>
            <a:r>
              <a:rPr lang="nl-BE" sz="2000" b="0" i="0" u="none">
                <a:solidFill>
                  <a:srgbClr val="003D62"/>
                </a:solidFill>
                <a:latin typeface="Verdana"/>
                <a:ea typeface="Verdana"/>
                <a:cs typeface="Verdana"/>
                <a:sym typeface="Verdana"/>
              </a:rPr>
              <a:t>The teacher can let the outcome of the </a:t>
            </a:r>
            <a:r>
              <a:rPr lang="nl-BE" sz="2000" b="0" i="0" u="none">
                <a:solidFill>
                  <a:srgbClr val="7E002F"/>
                </a:solidFill>
                <a:latin typeface="Verdana"/>
                <a:ea typeface="Verdana"/>
                <a:cs typeface="Verdana"/>
                <a:sym typeface="Verdana"/>
              </a:rPr>
              <a:t>Activate</a:t>
            </a:r>
            <a:r>
              <a:rPr lang="nl-BE" sz="2000" b="0" i="0" u="none">
                <a:solidFill>
                  <a:srgbClr val="003D62"/>
                </a:solidFill>
                <a:latin typeface="Verdana"/>
                <a:ea typeface="Verdana"/>
                <a:cs typeface="Verdana"/>
                <a:sym typeface="Verdana"/>
              </a:rPr>
              <a:t> stage decide </a:t>
            </a:r>
            <a:r>
              <a:rPr lang="nl-BE" sz="2000" b="1" i="0" u="none">
                <a:solidFill>
                  <a:srgbClr val="003D62"/>
                </a:solidFill>
                <a:latin typeface="Verdana"/>
                <a:ea typeface="Verdana"/>
                <a:cs typeface="Verdana"/>
                <a:sym typeface="Verdana"/>
              </a:rPr>
              <a:t>what</a:t>
            </a:r>
            <a:r>
              <a:rPr lang="nl-BE" sz="2000" b="0" i="0" u="none">
                <a:solidFill>
                  <a:srgbClr val="003D62"/>
                </a:solidFill>
                <a:latin typeface="Verdana"/>
                <a:ea typeface="Verdana"/>
                <a:cs typeface="Verdana"/>
                <a:sym typeface="Verdana"/>
              </a:rPr>
              <a:t> to </a:t>
            </a:r>
            <a:r>
              <a:rPr lang="nl-BE" sz="2000" b="0" i="0" u="none">
                <a:solidFill>
                  <a:srgbClr val="7E002F"/>
                </a:solidFill>
                <a:latin typeface="Verdana"/>
                <a:ea typeface="Verdana"/>
                <a:cs typeface="Verdana"/>
                <a:sym typeface="Verdana"/>
              </a:rPr>
              <a:t>study (‘Focus on Form’)</a:t>
            </a:r>
            <a:endParaRPr sz="2000" b="0" i="0" u="none">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1000" b="0">
              <a:solidFill>
                <a:schemeClr val="accent1"/>
              </a:solidFill>
              <a:latin typeface="Verdana"/>
              <a:ea typeface="Verdana"/>
              <a:cs typeface="Verdana"/>
              <a:sym typeface="Verdana"/>
            </a:endParaRPr>
          </a:p>
          <a:p>
            <a:pPr marL="342900" lvl="0" indent="-215900" algn="l" rtl="0">
              <a:lnSpc>
                <a:spcPct val="100000"/>
              </a:lnSpc>
              <a:spcBef>
                <a:spcPts val="400"/>
              </a:spcBef>
              <a:spcAft>
                <a:spcPts val="0"/>
              </a:spcAft>
              <a:buSzPts val="2100"/>
              <a:buNone/>
            </a:pPr>
            <a:endParaRPr sz="2000">
              <a:solidFill>
                <a:srgbClr val="7E002F"/>
              </a:solidFill>
              <a:latin typeface="Verdana"/>
              <a:ea typeface="Verdana"/>
              <a:cs typeface="Verdana"/>
              <a:sym typeface="Verdana"/>
            </a:endParaRPr>
          </a:p>
          <a:p>
            <a:pPr marL="0" lvl="0" indent="0" algn="l" rtl="0">
              <a:lnSpc>
                <a:spcPct val="100000"/>
              </a:lnSpc>
              <a:spcBef>
                <a:spcPts val="560"/>
              </a:spcBef>
              <a:spcAft>
                <a:spcPts val="0"/>
              </a:spcAft>
              <a:buSzPts val="2100"/>
              <a:buNone/>
            </a:pPr>
            <a:endParaRPr/>
          </a:p>
        </p:txBody>
      </p:sp>
      <p:pic>
        <p:nvPicPr>
          <p:cNvPr id="382" name="Google Shape;382;p5"/>
          <p:cNvPicPr preferRelativeResize="0"/>
          <p:nvPr/>
        </p:nvPicPr>
        <p:blipFill rotWithShape="1">
          <a:blip r:embed="rId3">
            <a:alphaModFix/>
          </a:blip>
          <a:srcRect/>
          <a:stretch/>
        </p:blipFill>
        <p:spPr>
          <a:xfrm>
            <a:off x="6242794" y="1672572"/>
            <a:ext cx="5549900" cy="2303462"/>
          </a:xfrm>
          <a:prstGeom prst="rect">
            <a:avLst/>
          </a:prstGeom>
          <a:noFill/>
          <a:ln w="9525" cap="flat" cmpd="sng">
            <a:solidFill>
              <a:schemeClr val="accent1"/>
            </a:solidFill>
            <a:prstDash val="solid"/>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015946-E063-E789-8C38-5E18BDA7CE2C}"/>
              </a:ext>
            </a:extLst>
          </p:cNvPr>
          <p:cNvSpPr>
            <a:spLocks noGrp="1"/>
          </p:cNvSpPr>
          <p:nvPr>
            <p:ph type="title"/>
          </p:nvPr>
        </p:nvSpPr>
        <p:spPr/>
        <p:txBody>
          <a:bodyPr/>
          <a:lstStyle/>
          <a:p>
            <a:r>
              <a:rPr lang="nl-NL" dirty="0" err="1">
                <a:latin typeface="Calibri"/>
                <a:ea typeface="Verdana"/>
                <a:cs typeface="Calibri"/>
              </a:rPr>
              <a:t>Getting</a:t>
            </a:r>
            <a:r>
              <a:rPr lang="nl-NL" dirty="0">
                <a:latin typeface="Calibri"/>
                <a:ea typeface="Verdana"/>
                <a:cs typeface="Calibri"/>
              </a:rPr>
              <a:t> </a:t>
            </a:r>
            <a:r>
              <a:rPr lang="nl-NL" dirty="0" err="1">
                <a:latin typeface="Calibri"/>
                <a:ea typeface="Verdana"/>
                <a:cs typeface="Calibri"/>
              </a:rPr>
              <a:t>to</a:t>
            </a:r>
            <a:r>
              <a:rPr lang="nl-NL" dirty="0">
                <a:latin typeface="Calibri"/>
                <a:ea typeface="Verdana"/>
                <a:cs typeface="Calibri"/>
              </a:rPr>
              <a:t> </a:t>
            </a:r>
            <a:r>
              <a:rPr lang="nl-NL" dirty="0" err="1">
                <a:latin typeface="Calibri"/>
                <a:ea typeface="Verdana"/>
                <a:cs typeface="Calibri"/>
              </a:rPr>
              <a:t>know</a:t>
            </a:r>
            <a:r>
              <a:rPr lang="nl-NL" dirty="0">
                <a:latin typeface="Calibri"/>
                <a:ea typeface="Verdana"/>
                <a:cs typeface="Calibri"/>
              </a:rPr>
              <a:t> </a:t>
            </a:r>
            <a:r>
              <a:rPr lang="nl-NL" dirty="0" err="1">
                <a:latin typeface="Calibri"/>
                <a:ea typeface="Verdana"/>
                <a:cs typeface="Calibri"/>
              </a:rPr>
              <a:t>each</a:t>
            </a:r>
            <a:r>
              <a:rPr lang="nl-NL" dirty="0">
                <a:latin typeface="Calibri"/>
                <a:ea typeface="Verdana"/>
                <a:cs typeface="Calibri"/>
              </a:rPr>
              <a:t> </a:t>
            </a:r>
            <a:r>
              <a:rPr lang="nl-NL" dirty="0" err="1">
                <a:latin typeface="Calibri"/>
                <a:ea typeface="Verdana"/>
                <a:cs typeface="Calibri"/>
              </a:rPr>
              <a:t>other</a:t>
            </a:r>
            <a:endParaRPr lang="nl-NL" dirty="0"/>
          </a:p>
        </p:txBody>
      </p:sp>
      <p:sp>
        <p:nvSpPr>
          <p:cNvPr id="2" name="Tijdelijke aanduiding voor inhoud 1">
            <a:extLst>
              <a:ext uri="{FF2B5EF4-FFF2-40B4-BE49-F238E27FC236}">
                <a16:creationId xmlns:a16="http://schemas.microsoft.com/office/drawing/2014/main" id="{74C3253C-67E2-5849-384F-D2E0B44D4E0C}"/>
              </a:ext>
            </a:extLst>
          </p:cNvPr>
          <p:cNvSpPr>
            <a:spLocks noGrp="1"/>
          </p:cNvSpPr>
          <p:nvPr>
            <p:ph idx="1"/>
          </p:nvPr>
        </p:nvSpPr>
        <p:spPr/>
        <p:txBody>
          <a:bodyPr vert="horz" lIns="0" tIns="0" rIns="0" bIns="0" rtlCol="0" anchor="t">
            <a:normAutofit/>
          </a:bodyPr>
          <a:lstStyle/>
          <a:p>
            <a:pPr lvl="1" algn="just"/>
            <a:r>
              <a:rPr lang="en-US" b="0" dirty="0"/>
              <a:t>Hi, my name is … , I live in [city &amp; country]</a:t>
            </a:r>
          </a:p>
          <a:p>
            <a:pPr lvl="1" algn="just"/>
            <a:endParaRPr lang="en-US" b="0" dirty="0"/>
          </a:p>
          <a:p>
            <a:pPr lvl="1" algn="just"/>
            <a:r>
              <a:rPr lang="en-US" b="0" dirty="0"/>
              <a:t>… can make my day</a:t>
            </a:r>
          </a:p>
          <a:p>
            <a:pPr lvl="1" algn="just"/>
            <a:endParaRPr lang="en-US" b="0" dirty="0"/>
          </a:p>
          <a:p>
            <a:pPr lvl="1" algn="just"/>
            <a:r>
              <a:rPr lang="en-US" dirty="0"/>
              <a:t>… is what makes me tick</a:t>
            </a:r>
          </a:p>
          <a:p>
            <a:pPr marL="361940" lvl="1" indent="0" algn="just">
              <a:buNone/>
            </a:pPr>
            <a:endParaRPr lang="en-US" dirty="0"/>
          </a:p>
          <a:p>
            <a:pPr lvl="1" algn="just"/>
            <a:r>
              <a:rPr lang="en-US" b="0" dirty="0"/>
              <a:t>I’d love to …</a:t>
            </a:r>
          </a:p>
          <a:p>
            <a:pPr algn="just"/>
            <a:endParaRPr lang="en-US" b="0" dirty="0"/>
          </a:p>
        </p:txBody>
      </p:sp>
      <p:sp>
        <p:nvSpPr>
          <p:cNvPr id="4" name="Tijdelijke aanduiding voor dianummer 3">
            <a:extLst>
              <a:ext uri="{FF2B5EF4-FFF2-40B4-BE49-F238E27FC236}">
                <a16:creationId xmlns:a16="http://schemas.microsoft.com/office/drawing/2014/main" id="{4A3A4F99-F749-6E2E-0B83-F6A9DC438534}"/>
              </a:ext>
            </a:extLst>
          </p:cNvPr>
          <p:cNvSpPr>
            <a:spLocks noGrp="1"/>
          </p:cNvSpPr>
          <p:nvPr>
            <p:ph type="sldNum" sz="quarter" idx="10"/>
          </p:nvPr>
        </p:nvSpPr>
        <p:spPr/>
        <p:txBody>
          <a:bodyPr/>
          <a:lstStyle/>
          <a:p>
            <a:fld id="{E038E271-308C-2E46-A3EC-56326F9084CC}" type="slidenum">
              <a:rPr lang="nl-BE" smtClean="0"/>
              <a:pPr/>
              <a:t>2</a:t>
            </a:fld>
            <a:endParaRPr lang="nl-BE"/>
          </a:p>
        </p:txBody>
      </p:sp>
      <p:pic>
        <p:nvPicPr>
          <p:cNvPr id="5" name="Afbeelding 4">
            <a:extLst>
              <a:ext uri="{FF2B5EF4-FFF2-40B4-BE49-F238E27FC236}">
                <a16:creationId xmlns:a16="http://schemas.microsoft.com/office/drawing/2014/main" id="{8A9E9D35-4EAA-18D6-03F2-84E019921B1E}"/>
              </a:ext>
            </a:extLst>
          </p:cNvPr>
          <p:cNvPicPr>
            <a:picLocks noChangeAspect="1"/>
          </p:cNvPicPr>
          <p:nvPr/>
        </p:nvPicPr>
        <p:blipFill>
          <a:blip r:embed="rId3"/>
          <a:stretch>
            <a:fillRect/>
          </a:stretch>
        </p:blipFill>
        <p:spPr>
          <a:xfrm>
            <a:off x="7930006" y="3149600"/>
            <a:ext cx="3134551" cy="2767323"/>
          </a:xfrm>
          <a:prstGeom prst="rect">
            <a:avLst/>
          </a:prstGeom>
        </p:spPr>
      </p:pic>
    </p:spTree>
    <p:extLst>
      <p:ext uri="{BB962C8B-B14F-4D97-AF65-F5344CB8AC3E}">
        <p14:creationId xmlns:p14="http://schemas.microsoft.com/office/powerpoint/2010/main" val="1710550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
          <p:cNvSpPr txBox="1">
            <a:spLocks noGrp="1"/>
          </p:cNvSpPr>
          <p:nvPr>
            <p:ph type="title"/>
          </p:nvPr>
        </p:nvSpPr>
        <p:spPr>
          <a:xfrm>
            <a:off x="623887" y="620713"/>
            <a:ext cx="10944300" cy="791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nl-BE" dirty="0"/>
              <a:t>The building </a:t>
            </a:r>
            <a:r>
              <a:rPr lang="nl-BE" dirty="0" err="1"/>
              <a:t>blocks</a:t>
            </a:r>
            <a:r>
              <a:rPr lang="nl-BE" dirty="0"/>
              <a:t> of English </a:t>
            </a:r>
            <a:r>
              <a:rPr lang="nl-BE" dirty="0" err="1"/>
              <a:t>language</a:t>
            </a:r>
            <a:r>
              <a:rPr lang="nl-BE" dirty="0"/>
              <a:t> teaching</a:t>
            </a:r>
            <a:endParaRPr dirty="0"/>
          </a:p>
        </p:txBody>
      </p:sp>
      <p:sp>
        <p:nvSpPr>
          <p:cNvPr id="388" name="Google Shape;388;p6"/>
          <p:cNvSpPr txBox="1">
            <a:spLocks noGrp="1"/>
          </p:cNvSpPr>
          <p:nvPr>
            <p:ph type="body" idx="1"/>
          </p:nvPr>
        </p:nvSpPr>
        <p:spPr>
          <a:xfrm>
            <a:off x="1175387" y="1645934"/>
            <a:ext cx="10944300" cy="4660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400"/>
              </a:spcBef>
              <a:spcAft>
                <a:spcPts val="0"/>
              </a:spcAft>
              <a:buClr>
                <a:srgbClr val="7E002F"/>
              </a:buClr>
              <a:buSzPts val="2000"/>
              <a:buFont typeface="Verdana"/>
              <a:buNone/>
            </a:pPr>
            <a:r>
              <a:rPr lang="nl-BE" dirty="0" err="1">
                <a:solidFill>
                  <a:schemeClr val="accent2"/>
                </a:solidFill>
              </a:rPr>
              <a:t>Task-Based</a:t>
            </a:r>
            <a:r>
              <a:rPr lang="nl-BE" dirty="0">
                <a:solidFill>
                  <a:schemeClr val="accent2"/>
                </a:solidFill>
              </a:rPr>
              <a:t> Learning (TBL)</a:t>
            </a: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Clr>
                <a:srgbClr val="003D62"/>
              </a:buClr>
              <a:buSzPts val="2000"/>
              <a:buFont typeface="Verdana"/>
              <a:buNone/>
            </a:pPr>
            <a:endParaRPr sz="2000" b="0" i="0" u="none"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Clr>
                <a:srgbClr val="003D62"/>
              </a:buClr>
              <a:buSzPts val="2000"/>
              <a:buFont typeface="Verdana"/>
              <a:buNone/>
            </a:pPr>
            <a:r>
              <a:rPr lang="nl-BE" sz="2000" b="0" i="0" u="none" dirty="0" err="1">
                <a:solidFill>
                  <a:srgbClr val="003D62"/>
                </a:solidFill>
                <a:latin typeface="Verdana"/>
                <a:ea typeface="Verdana"/>
                <a:cs typeface="Verdana"/>
                <a:sym typeface="Verdana"/>
              </a:rPr>
              <a:t>Learner</a:t>
            </a:r>
            <a:r>
              <a:rPr lang="nl-BE" sz="2000" b="0" i="0" u="none" dirty="0">
                <a:solidFill>
                  <a:srgbClr val="003D62"/>
                </a:solidFill>
                <a:latin typeface="Verdana"/>
                <a:ea typeface="Verdana"/>
                <a:cs typeface="Verdana"/>
                <a:sym typeface="Verdana"/>
              </a:rPr>
              <a:t> </a:t>
            </a:r>
            <a:r>
              <a:rPr lang="nl-BE" sz="3600" b="0" i="0" u="none" dirty="0" err="1">
                <a:solidFill>
                  <a:srgbClr val="003D62"/>
                </a:solidFill>
                <a:latin typeface="Verdana"/>
                <a:ea typeface="Verdana"/>
                <a:cs typeface="Verdana"/>
                <a:sym typeface="Verdana"/>
              </a:rPr>
              <a:t>motivation</a:t>
            </a:r>
            <a:r>
              <a:rPr lang="nl-BE" sz="2000" b="0" i="0" u="none" dirty="0">
                <a:solidFill>
                  <a:srgbClr val="003D62"/>
                </a:solidFill>
                <a:latin typeface="Verdana"/>
                <a:ea typeface="Verdana"/>
                <a:cs typeface="Verdana"/>
                <a:sym typeface="Verdana"/>
              </a:rPr>
              <a:t> is </a:t>
            </a:r>
            <a:r>
              <a:rPr lang="nl-BE" sz="2000" b="0" i="0" u="none" dirty="0" err="1">
                <a:solidFill>
                  <a:srgbClr val="003D62"/>
                </a:solidFill>
                <a:latin typeface="Verdana"/>
                <a:ea typeface="Verdana"/>
                <a:cs typeface="Verdana"/>
                <a:sym typeface="Verdana"/>
              </a:rPr>
              <a:t>enhanced</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by</a:t>
            </a:r>
            <a:r>
              <a:rPr lang="nl-BE" sz="2000" b="0" i="0" u="none" dirty="0">
                <a:solidFill>
                  <a:srgbClr val="003D62"/>
                </a:solidFill>
                <a:latin typeface="Verdana"/>
                <a:ea typeface="Verdana"/>
                <a:cs typeface="Verdana"/>
                <a:sym typeface="Verdana"/>
              </a:rPr>
              <a:t> </a:t>
            </a:r>
            <a:r>
              <a:rPr lang="nl-BE" sz="2000" b="1" i="0" u="none" dirty="0" err="1">
                <a:solidFill>
                  <a:srgbClr val="003D62"/>
                </a:solidFill>
                <a:latin typeface="Verdana"/>
                <a:ea typeface="Verdana"/>
                <a:cs typeface="Verdana"/>
                <a:sym typeface="Verdana"/>
              </a:rPr>
              <a:t>challenging</a:t>
            </a:r>
            <a:r>
              <a:rPr lang="nl-BE" sz="2000" b="1" i="0" u="none" dirty="0">
                <a:solidFill>
                  <a:srgbClr val="003D62"/>
                </a:solidFill>
                <a:latin typeface="Verdana"/>
                <a:ea typeface="Verdana"/>
                <a:cs typeface="Verdana"/>
                <a:sym typeface="Verdana"/>
              </a:rPr>
              <a:t> </a:t>
            </a:r>
            <a:r>
              <a:rPr lang="nl-BE" sz="2000" b="1" i="0" u="none" dirty="0" err="1">
                <a:solidFill>
                  <a:srgbClr val="003D62"/>
                </a:solidFill>
                <a:latin typeface="Verdana"/>
                <a:ea typeface="Verdana"/>
                <a:cs typeface="Verdana"/>
                <a:sym typeface="Verdana"/>
              </a:rPr>
              <a:t>tasks</a:t>
            </a:r>
            <a:r>
              <a:rPr lang="nl-BE" sz="2000" b="1" i="0" u="none" dirty="0">
                <a:solidFill>
                  <a:srgbClr val="003D62"/>
                </a:solidFill>
                <a:latin typeface="Verdana"/>
                <a:ea typeface="Verdana"/>
                <a:cs typeface="Verdana"/>
                <a:sym typeface="Verdana"/>
              </a:rPr>
              <a:t> </a:t>
            </a:r>
            <a:r>
              <a:rPr lang="nl-BE" sz="2000" b="1" i="0" u="none" dirty="0" err="1">
                <a:solidFill>
                  <a:srgbClr val="003D62"/>
                </a:solidFill>
                <a:latin typeface="Verdana"/>
                <a:ea typeface="Verdana"/>
                <a:cs typeface="Verdana"/>
                <a:sym typeface="Verdana"/>
              </a:rPr>
              <a:t>before</a:t>
            </a:r>
            <a:r>
              <a:rPr lang="nl-BE" sz="2000" b="1" i="0" u="none" dirty="0">
                <a:solidFill>
                  <a:srgbClr val="003D62"/>
                </a:solidFill>
                <a:latin typeface="Verdana"/>
                <a:ea typeface="Verdana"/>
                <a:cs typeface="Verdana"/>
                <a:sym typeface="Verdana"/>
              </a:rPr>
              <a:t> </a:t>
            </a:r>
            <a:r>
              <a:rPr lang="nl-BE" sz="2000" b="1" i="0" u="none" dirty="0" err="1">
                <a:solidFill>
                  <a:srgbClr val="003D62"/>
                </a:solidFill>
                <a:latin typeface="Verdana"/>
                <a:ea typeface="Verdana"/>
                <a:cs typeface="Verdana"/>
                <a:sym typeface="Verdana"/>
              </a:rPr>
              <a:t>studying</a:t>
            </a:r>
            <a:r>
              <a:rPr lang="nl-BE" sz="2000" b="1" i="0" u="none" dirty="0">
                <a:solidFill>
                  <a:srgbClr val="003D62"/>
                </a:solidFill>
                <a:latin typeface="Verdana"/>
                <a:ea typeface="Verdana"/>
                <a:cs typeface="Verdana"/>
                <a:sym typeface="Verdana"/>
              </a:rPr>
              <a:t> </a:t>
            </a:r>
            <a:r>
              <a:rPr lang="nl-BE" sz="3600" b="0" i="0" u="none" dirty="0">
                <a:solidFill>
                  <a:srgbClr val="003D62"/>
                </a:solidFill>
                <a:latin typeface="Verdana"/>
                <a:ea typeface="Verdana"/>
                <a:cs typeface="Verdana"/>
                <a:sym typeface="Verdana"/>
              </a:rPr>
              <a:t>(</a:t>
            </a:r>
            <a:r>
              <a:rPr lang="nl-BE" sz="3600" b="0" i="0" u="none" dirty="0" err="1">
                <a:solidFill>
                  <a:srgbClr val="003D62"/>
                </a:solidFill>
                <a:latin typeface="Verdana"/>
                <a:ea typeface="Verdana"/>
                <a:cs typeface="Verdana"/>
                <a:sym typeface="Verdana"/>
              </a:rPr>
              <a:t>if</a:t>
            </a:r>
            <a:r>
              <a:rPr lang="nl-BE" sz="3600" b="0" i="0" u="none" dirty="0">
                <a:solidFill>
                  <a:srgbClr val="003D62"/>
                </a:solidFill>
                <a:latin typeface="Verdana"/>
                <a:ea typeface="Verdana"/>
                <a:cs typeface="Verdana"/>
                <a:sym typeface="Verdana"/>
              </a:rPr>
              <a:t> </a:t>
            </a:r>
            <a:r>
              <a:rPr lang="nl-BE" sz="3600" b="0" i="0" u="none" dirty="0" err="1">
                <a:solidFill>
                  <a:srgbClr val="003D62"/>
                </a:solidFill>
                <a:latin typeface="Verdana"/>
                <a:ea typeface="Verdana"/>
                <a:cs typeface="Verdana"/>
                <a:sym typeface="Verdana"/>
              </a:rPr>
              <a:t>necessary</a:t>
            </a:r>
            <a:r>
              <a:rPr lang="nl-BE" sz="3600" b="0" i="0" u="none" dirty="0">
                <a:solidFill>
                  <a:srgbClr val="003D62"/>
                </a:solidFill>
                <a:latin typeface="Verdana"/>
                <a:ea typeface="Verdana"/>
                <a:cs typeface="Verdana"/>
                <a:sym typeface="Verdana"/>
              </a:rPr>
              <a:t>).</a:t>
            </a:r>
            <a:endParaRPr sz="3600" b="0" i="0" u="none" dirty="0">
              <a:solidFill>
                <a:srgbClr val="003D62"/>
              </a:solidFill>
              <a:latin typeface="Verdana"/>
              <a:ea typeface="Verdana"/>
              <a:cs typeface="Verdana"/>
              <a:sym typeface="Verdana"/>
            </a:endParaRPr>
          </a:p>
          <a:p>
            <a:pPr marL="0" lvl="0" indent="0" algn="l" rtl="0">
              <a:lnSpc>
                <a:spcPct val="100000"/>
              </a:lnSpc>
              <a:spcBef>
                <a:spcPts val="360"/>
              </a:spcBef>
              <a:spcAft>
                <a:spcPts val="0"/>
              </a:spcAft>
              <a:buClr>
                <a:srgbClr val="003D62"/>
              </a:buClr>
              <a:buSzPts val="1800"/>
              <a:buFont typeface="Verdana"/>
              <a:buNone/>
            </a:pPr>
            <a:endParaRPr sz="1800" b="0" i="0" u="none" dirty="0">
              <a:solidFill>
                <a:srgbClr val="003D62"/>
              </a:solidFill>
              <a:latin typeface="Verdana"/>
              <a:ea typeface="Verdana"/>
              <a:cs typeface="Verdana"/>
              <a:sym typeface="Verdana"/>
            </a:endParaRPr>
          </a:p>
          <a:p>
            <a:pPr marL="0" lvl="0" indent="0" algn="l" rtl="0">
              <a:lnSpc>
                <a:spcPct val="100000"/>
              </a:lnSpc>
              <a:spcBef>
                <a:spcPts val="360"/>
              </a:spcBef>
              <a:spcAft>
                <a:spcPts val="0"/>
              </a:spcAft>
              <a:buClr>
                <a:srgbClr val="003D62"/>
              </a:buClr>
              <a:buSzPts val="1800"/>
              <a:buFont typeface="Verdana"/>
              <a:buNone/>
            </a:pPr>
            <a:endParaRPr sz="1800" b="0" i="0" u="none"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Clr>
                <a:srgbClr val="003D62"/>
              </a:buClr>
              <a:buSzPts val="2000"/>
              <a:buFont typeface="Verdana"/>
              <a:buNone/>
            </a:pPr>
            <a:r>
              <a:rPr lang="nl-BE" sz="2000" b="0" i="0" u="none" dirty="0">
                <a:solidFill>
                  <a:srgbClr val="003D62"/>
                </a:solidFill>
                <a:latin typeface="Verdana"/>
                <a:ea typeface="Verdana"/>
                <a:cs typeface="Verdana"/>
                <a:sym typeface="Verdana"/>
              </a:rPr>
              <a:t>‘</a:t>
            </a:r>
            <a:r>
              <a:rPr lang="nl-BE" sz="2000" b="0" i="0" u="none" dirty="0" err="1">
                <a:solidFill>
                  <a:srgbClr val="003D62"/>
                </a:solidFill>
                <a:latin typeface="Verdana"/>
                <a:ea typeface="Verdana"/>
                <a:cs typeface="Verdana"/>
                <a:sym typeface="Verdana"/>
              </a:rPr>
              <a:t>the</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emphasis</a:t>
            </a:r>
            <a:r>
              <a:rPr lang="nl-BE" sz="2000" b="0" i="0" u="none" dirty="0">
                <a:solidFill>
                  <a:srgbClr val="003D62"/>
                </a:solidFill>
                <a:latin typeface="Verdana"/>
                <a:ea typeface="Verdana"/>
                <a:cs typeface="Verdana"/>
                <a:sym typeface="Verdana"/>
              </a:rPr>
              <a:t> is on </a:t>
            </a:r>
            <a:r>
              <a:rPr lang="nl-BE" sz="2000" b="0" i="0" u="none" dirty="0" err="1">
                <a:solidFill>
                  <a:srgbClr val="003D62"/>
                </a:solidFill>
                <a:latin typeface="Verdana"/>
                <a:ea typeface="Verdana"/>
                <a:cs typeface="Verdana"/>
                <a:sym typeface="Verdana"/>
              </a:rPr>
              <a:t>the</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task</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rather</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than</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the</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language</a:t>
            </a:r>
            <a:r>
              <a:rPr lang="nl-BE" sz="2000" b="0" i="0" u="none" dirty="0">
                <a:solidFill>
                  <a:srgbClr val="003D62"/>
                </a:solidFill>
                <a:latin typeface="Verdana"/>
                <a:ea typeface="Verdana"/>
                <a:cs typeface="Verdana"/>
                <a:sym typeface="Verdana"/>
              </a:rPr>
              <a:t>. […] </a:t>
            </a:r>
            <a:r>
              <a:rPr lang="nl-BE" sz="2000" b="0" i="0" u="none" dirty="0" err="1">
                <a:solidFill>
                  <a:srgbClr val="003D62"/>
                </a:solidFill>
                <a:latin typeface="Verdana"/>
                <a:ea typeface="Verdana"/>
                <a:cs typeface="Verdana"/>
                <a:sym typeface="Verdana"/>
              </a:rPr>
              <a:t>When</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they</a:t>
            </a:r>
            <a:r>
              <a:rPr lang="nl-BE" sz="2000" b="0" i="0" u="none" dirty="0">
                <a:solidFill>
                  <a:srgbClr val="003D62"/>
                </a:solidFill>
                <a:latin typeface="Verdana"/>
                <a:ea typeface="Verdana"/>
                <a:cs typeface="Verdana"/>
                <a:sym typeface="Verdana"/>
              </a:rPr>
              <a:t> have </a:t>
            </a:r>
            <a:r>
              <a:rPr lang="nl-BE" sz="2000" b="0" i="0" u="none" dirty="0" err="1">
                <a:solidFill>
                  <a:srgbClr val="003D62"/>
                </a:solidFill>
                <a:latin typeface="Verdana"/>
                <a:ea typeface="Verdana"/>
                <a:cs typeface="Verdana"/>
                <a:sym typeface="Verdana"/>
              </a:rPr>
              <a:t>completed</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the</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task</a:t>
            </a:r>
            <a:r>
              <a:rPr lang="nl-BE" sz="2000" b="0" i="0" u="none" dirty="0">
                <a:solidFill>
                  <a:srgbClr val="003D62"/>
                </a:solidFill>
                <a:latin typeface="Verdana"/>
                <a:ea typeface="Verdana"/>
                <a:cs typeface="Verdana"/>
                <a:sym typeface="Verdana"/>
              </a:rPr>
              <a:t> […], we </a:t>
            </a:r>
            <a:r>
              <a:rPr lang="nl-BE" sz="2000" b="0" i="0" u="none" dirty="0" err="1">
                <a:solidFill>
                  <a:srgbClr val="003D62"/>
                </a:solidFill>
                <a:latin typeface="Verdana"/>
                <a:ea typeface="Verdana"/>
                <a:cs typeface="Verdana"/>
                <a:sym typeface="Verdana"/>
              </a:rPr>
              <a:t>can</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then</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if</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necessary</a:t>
            </a:r>
            <a:r>
              <a:rPr lang="nl-BE" sz="2000" b="0" i="0" u="none" dirty="0">
                <a:solidFill>
                  <a:srgbClr val="003D62"/>
                </a:solidFill>
                <a:latin typeface="Verdana"/>
                <a:ea typeface="Verdana"/>
                <a:cs typeface="Verdana"/>
                <a:sym typeface="Verdana"/>
              </a:rPr>
              <a:t> – </a:t>
            </a:r>
            <a:r>
              <a:rPr lang="nl-BE" sz="2000" b="0" i="0" u="none" dirty="0" err="1">
                <a:solidFill>
                  <a:srgbClr val="003D62"/>
                </a:solidFill>
                <a:latin typeface="Verdana"/>
                <a:ea typeface="Verdana"/>
                <a:cs typeface="Verdana"/>
                <a:sym typeface="Verdana"/>
              </a:rPr>
              <a:t>and</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only</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if</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necessary</a:t>
            </a:r>
            <a:r>
              <a:rPr lang="nl-BE" sz="2000" b="0" i="0" u="none" dirty="0">
                <a:solidFill>
                  <a:srgbClr val="003D62"/>
                </a:solidFill>
                <a:latin typeface="Verdana"/>
                <a:ea typeface="Verdana"/>
                <a:cs typeface="Verdana"/>
                <a:sym typeface="Verdana"/>
              </a:rPr>
              <a:t> – </a:t>
            </a:r>
            <a:r>
              <a:rPr lang="nl-BE" sz="2000" b="0" i="0" u="none" dirty="0" err="1">
                <a:solidFill>
                  <a:srgbClr val="003D62"/>
                </a:solidFill>
                <a:latin typeface="Verdana"/>
                <a:ea typeface="Verdana"/>
                <a:cs typeface="Verdana"/>
                <a:sym typeface="Verdana"/>
              </a:rPr>
              <a:t>give</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them</a:t>
            </a:r>
            <a:r>
              <a:rPr lang="nl-BE" sz="2000" b="0" i="0" u="none" dirty="0">
                <a:solidFill>
                  <a:srgbClr val="003D62"/>
                </a:solidFill>
                <a:latin typeface="Verdana"/>
                <a:ea typeface="Verdana"/>
                <a:cs typeface="Verdana"/>
                <a:sym typeface="Verdana"/>
              </a:rPr>
              <a:t> a bit of </a:t>
            </a:r>
            <a:r>
              <a:rPr lang="nl-BE" sz="2000" b="0" i="0" u="none" dirty="0" err="1">
                <a:solidFill>
                  <a:srgbClr val="003D62"/>
                </a:solidFill>
                <a:latin typeface="Verdana"/>
                <a:ea typeface="Verdana"/>
                <a:cs typeface="Verdana"/>
                <a:sym typeface="Verdana"/>
              </a:rPr>
              <a:t>language</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study</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to</a:t>
            </a:r>
            <a:r>
              <a:rPr lang="nl-BE" sz="2000" b="0" i="0" u="none" dirty="0">
                <a:solidFill>
                  <a:srgbClr val="003D62"/>
                </a:solidFill>
                <a:latin typeface="Verdana"/>
                <a:ea typeface="Verdana"/>
                <a:cs typeface="Verdana"/>
                <a:sym typeface="Verdana"/>
              </a:rPr>
              <a:t> </a:t>
            </a:r>
            <a:r>
              <a:rPr lang="nl-BE" sz="2000" i="0" u="none" dirty="0" err="1">
                <a:solidFill>
                  <a:srgbClr val="003D62"/>
                </a:solidFill>
                <a:latin typeface="Verdana"/>
                <a:ea typeface="Verdana"/>
                <a:cs typeface="Verdana"/>
                <a:sym typeface="Verdana"/>
              </a:rPr>
              <a:t>clear</a:t>
            </a:r>
            <a:r>
              <a:rPr lang="nl-BE" sz="2000" i="0" u="none" dirty="0">
                <a:solidFill>
                  <a:srgbClr val="003D62"/>
                </a:solidFill>
                <a:latin typeface="Verdana"/>
                <a:ea typeface="Verdana"/>
                <a:cs typeface="Verdana"/>
                <a:sym typeface="Verdana"/>
              </a:rPr>
              <a:t> up </a:t>
            </a:r>
            <a:r>
              <a:rPr lang="nl-BE" sz="2000" i="0" u="none" dirty="0" err="1">
                <a:solidFill>
                  <a:srgbClr val="003D62"/>
                </a:solidFill>
                <a:latin typeface="Verdana"/>
                <a:ea typeface="Verdana"/>
                <a:cs typeface="Verdana"/>
                <a:sym typeface="Verdana"/>
              </a:rPr>
              <a:t>some</a:t>
            </a:r>
            <a:r>
              <a:rPr lang="nl-BE" sz="2000" i="0" u="none" dirty="0">
                <a:solidFill>
                  <a:srgbClr val="003D62"/>
                </a:solidFill>
                <a:latin typeface="Verdana"/>
                <a:ea typeface="Verdana"/>
                <a:cs typeface="Verdana"/>
                <a:sym typeface="Verdana"/>
              </a:rPr>
              <a:t> of </a:t>
            </a:r>
            <a:r>
              <a:rPr lang="nl-BE" sz="2000" i="0" u="none" dirty="0" err="1">
                <a:solidFill>
                  <a:srgbClr val="003D62"/>
                </a:solidFill>
                <a:latin typeface="Verdana"/>
                <a:ea typeface="Verdana"/>
                <a:cs typeface="Verdana"/>
                <a:sym typeface="Verdana"/>
              </a:rPr>
              <a:t>the</a:t>
            </a:r>
            <a:r>
              <a:rPr lang="nl-BE" sz="2000" i="0" u="none" dirty="0">
                <a:solidFill>
                  <a:srgbClr val="003D62"/>
                </a:solidFill>
                <a:latin typeface="Verdana"/>
                <a:ea typeface="Verdana"/>
                <a:cs typeface="Verdana"/>
                <a:sym typeface="Verdana"/>
              </a:rPr>
              <a:t> </a:t>
            </a:r>
            <a:r>
              <a:rPr lang="nl-BE" sz="2000" i="0" u="none" dirty="0" err="1">
                <a:solidFill>
                  <a:srgbClr val="003D62"/>
                </a:solidFill>
                <a:latin typeface="Verdana"/>
                <a:ea typeface="Verdana"/>
                <a:cs typeface="Verdana"/>
                <a:sym typeface="Verdana"/>
              </a:rPr>
              <a:t>problems</a:t>
            </a:r>
            <a:r>
              <a:rPr lang="nl-BE" sz="200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they</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encountered</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while</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completing</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the</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task</a:t>
            </a:r>
            <a:r>
              <a:rPr lang="nl-BE" sz="2000" b="0" i="0" u="none" dirty="0">
                <a:solidFill>
                  <a:srgbClr val="003D62"/>
                </a:solidFill>
                <a:latin typeface="Verdana"/>
                <a:ea typeface="Verdana"/>
                <a:cs typeface="Verdana"/>
                <a:sym typeface="Verdana"/>
              </a:rPr>
              <a:t>.’ </a:t>
            </a:r>
            <a:r>
              <a:rPr lang="nl-BE" sz="1000" b="0" i="0" u="none" dirty="0">
                <a:solidFill>
                  <a:srgbClr val="003D62"/>
                </a:solidFill>
                <a:latin typeface="Verdana"/>
                <a:ea typeface="Verdana"/>
                <a:cs typeface="Verdana"/>
                <a:sym typeface="Verdana"/>
              </a:rPr>
              <a:t>(</a:t>
            </a:r>
            <a:r>
              <a:rPr lang="nl-BE" sz="1000" b="0" i="0" u="none" dirty="0" err="1">
                <a:solidFill>
                  <a:srgbClr val="003D62"/>
                </a:solidFill>
                <a:latin typeface="Verdana"/>
                <a:ea typeface="Verdana"/>
                <a:cs typeface="Verdana"/>
                <a:sym typeface="Verdana"/>
              </a:rPr>
              <a:t>Harmer</a:t>
            </a:r>
            <a:r>
              <a:rPr lang="nl-BE" sz="1000" b="0" i="0" u="none" dirty="0">
                <a:solidFill>
                  <a:srgbClr val="003D62"/>
                </a:solidFill>
                <a:latin typeface="Verdana"/>
                <a:ea typeface="Verdana"/>
                <a:cs typeface="Verdana"/>
                <a:sym typeface="Verdana"/>
              </a:rPr>
              <a:t> 1999: 31)</a:t>
            </a:r>
            <a:endParaRPr sz="1100" dirty="0"/>
          </a:p>
          <a:p>
            <a:pPr marL="0" lvl="0" indent="0" algn="l" rtl="0">
              <a:lnSpc>
                <a:spcPct val="100000"/>
              </a:lnSpc>
              <a:spcBef>
                <a:spcPts val="400"/>
              </a:spcBef>
              <a:spcAft>
                <a:spcPts val="0"/>
              </a:spcAft>
              <a:buSzPts val="2100"/>
              <a:buNone/>
            </a:pPr>
            <a:endParaRPr sz="1000" b="0" dirty="0">
              <a:solidFill>
                <a:schemeClr val="accent1"/>
              </a:solidFill>
              <a:latin typeface="Verdana"/>
              <a:ea typeface="Verdana"/>
              <a:cs typeface="Verdana"/>
              <a:sym typeface="Verdana"/>
            </a:endParaRPr>
          </a:p>
          <a:p>
            <a:pPr marL="342900" lvl="0" indent="-215900" algn="l" rtl="0">
              <a:lnSpc>
                <a:spcPct val="100000"/>
              </a:lnSpc>
              <a:spcBef>
                <a:spcPts val="400"/>
              </a:spcBef>
              <a:spcAft>
                <a:spcPts val="0"/>
              </a:spcAft>
              <a:buSzPts val="2100"/>
              <a:buNone/>
            </a:pPr>
            <a:endParaRPr sz="2000" dirty="0">
              <a:solidFill>
                <a:srgbClr val="7E002F"/>
              </a:solidFill>
              <a:latin typeface="Verdana"/>
              <a:ea typeface="Verdana"/>
              <a:cs typeface="Verdana"/>
              <a:sym typeface="Verdana"/>
            </a:endParaRPr>
          </a:p>
          <a:p>
            <a:pPr marL="0" lvl="0" indent="0" algn="l" rtl="0">
              <a:lnSpc>
                <a:spcPct val="100000"/>
              </a:lnSpc>
              <a:spcBef>
                <a:spcPts val="560"/>
              </a:spcBef>
              <a:spcAft>
                <a:spcPts val="0"/>
              </a:spcAft>
              <a:buSzPts val="21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8"/>
          <p:cNvSpPr txBox="1">
            <a:spLocks noGrp="1"/>
          </p:cNvSpPr>
          <p:nvPr>
            <p:ph type="title"/>
          </p:nvPr>
        </p:nvSpPr>
        <p:spPr>
          <a:xfrm>
            <a:off x="623887" y="620713"/>
            <a:ext cx="10944300" cy="791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nl-BE" dirty="0"/>
              <a:t>The building </a:t>
            </a:r>
            <a:r>
              <a:rPr lang="nl-BE" dirty="0" err="1"/>
              <a:t>blocks</a:t>
            </a:r>
            <a:r>
              <a:rPr lang="nl-BE" dirty="0"/>
              <a:t> of English </a:t>
            </a:r>
            <a:r>
              <a:rPr lang="nl-BE" dirty="0" err="1"/>
              <a:t>language</a:t>
            </a:r>
            <a:r>
              <a:rPr lang="nl-BE" dirty="0"/>
              <a:t> teaching</a:t>
            </a:r>
            <a:endParaRPr dirty="0"/>
          </a:p>
        </p:txBody>
      </p:sp>
      <p:sp>
        <p:nvSpPr>
          <p:cNvPr id="400" name="Google Shape;400;p8"/>
          <p:cNvSpPr txBox="1">
            <a:spLocks noGrp="1"/>
          </p:cNvSpPr>
          <p:nvPr>
            <p:ph type="body" idx="1"/>
          </p:nvPr>
        </p:nvSpPr>
        <p:spPr>
          <a:xfrm>
            <a:off x="1175387" y="1645934"/>
            <a:ext cx="10944300" cy="4660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400"/>
              </a:spcBef>
              <a:spcAft>
                <a:spcPts val="0"/>
              </a:spcAft>
              <a:buClr>
                <a:srgbClr val="7E002F"/>
              </a:buClr>
              <a:buSzPts val="2000"/>
              <a:buFont typeface="Verdana"/>
              <a:buNone/>
            </a:pPr>
            <a:r>
              <a:rPr lang="nl-BE" dirty="0">
                <a:solidFill>
                  <a:schemeClr val="accent2"/>
                </a:solidFill>
              </a:rPr>
              <a:t>Patchwork (‘…’) </a:t>
            </a:r>
            <a:endParaRPr dirty="0">
              <a:solidFill>
                <a:schemeClr val="accent2"/>
              </a:solidFill>
            </a:endParaRPr>
          </a:p>
          <a:p>
            <a:pPr marL="0" lvl="0" indent="0" algn="l" rtl="0">
              <a:lnSpc>
                <a:spcPct val="100000"/>
              </a:lnSpc>
              <a:spcBef>
                <a:spcPts val="400"/>
              </a:spcBef>
              <a:spcAft>
                <a:spcPts val="0"/>
              </a:spcAft>
              <a:buClr>
                <a:srgbClr val="003D62"/>
              </a:buClr>
              <a:buSzPts val="2000"/>
              <a:buFont typeface="Verdana"/>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Clr>
                <a:srgbClr val="003D62"/>
              </a:buClr>
              <a:buSzPts val="2000"/>
              <a:buFont typeface="Verdana"/>
              <a:buNone/>
            </a:pPr>
            <a:r>
              <a:rPr lang="nl-BE" sz="2000" b="0" i="0" u="none" dirty="0">
                <a:solidFill>
                  <a:srgbClr val="003D62"/>
                </a:solidFill>
                <a:latin typeface="Verdana"/>
                <a:ea typeface="Verdana"/>
                <a:cs typeface="Verdana"/>
                <a:sym typeface="Verdana"/>
              </a:rPr>
              <a:t>‘</a:t>
            </a:r>
            <a:r>
              <a:rPr lang="nl-BE" sz="2000" b="0" i="0" u="none" dirty="0" err="1">
                <a:solidFill>
                  <a:srgbClr val="003D62"/>
                </a:solidFill>
                <a:latin typeface="Verdana"/>
                <a:ea typeface="Verdana"/>
                <a:cs typeface="Verdana"/>
                <a:sym typeface="Verdana"/>
              </a:rPr>
              <a:t>They</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provide</a:t>
            </a:r>
            <a:r>
              <a:rPr lang="nl-BE" sz="2000" b="0" i="0" u="none" dirty="0">
                <a:solidFill>
                  <a:srgbClr val="003D62"/>
                </a:solidFill>
                <a:latin typeface="Verdana"/>
                <a:ea typeface="Verdana"/>
                <a:cs typeface="Verdana"/>
                <a:sym typeface="Verdana"/>
              </a:rPr>
              <a:t> </a:t>
            </a:r>
            <a:endParaRPr sz="1100" dirty="0"/>
          </a:p>
          <a:p>
            <a:pPr marL="0" lvl="0" indent="0" algn="l" rtl="0">
              <a:lnSpc>
                <a:spcPct val="100000"/>
              </a:lnSpc>
              <a:spcBef>
                <a:spcPts val="400"/>
              </a:spcBef>
              <a:spcAft>
                <a:spcPts val="0"/>
              </a:spcAft>
              <a:buClr>
                <a:srgbClr val="003D62"/>
              </a:buClr>
              <a:buSzPts val="2000"/>
              <a:buFont typeface="Verdana"/>
              <a:buNone/>
            </a:pPr>
            <a:r>
              <a:rPr lang="nl-BE" sz="2000" b="0" i="0" u="none" dirty="0" err="1">
                <a:solidFill>
                  <a:srgbClr val="003D62"/>
                </a:solidFill>
                <a:latin typeface="Verdana"/>
                <a:ea typeface="Verdana"/>
                <a:cs typeface="Verdana"/>
                <a:sym typeface="Verdana"/>
              </a:rPr>
              <a:t>an</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appealing</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balance</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between</a:t>
            </a:r>
            <a:r>
              <a:rPr lang="nl-BE" sz="2000" b="0" i="0" u="none" dirty="0">
                <a:solidFill>
                  <a:srgbClr val="003D62"/>
                </a:solidFill>
                <a:latin typeface="Verdana"/>
                <a:ea typeface="Verdana"/>
                <a:cs typeface="Verdana"/>
                <a:sym typeface="Verdana"/>
              </a:rPr>
              <a:t> </a:t>
            </a:r>
            <a:r>
              <a:rPr lang="nl-BE" sz="2000" b="0" i="1" u="none" dirty="0" err="1">
                <a:solidFill>
                  <a:srgbClr val="003D62"/>
                </a:solidFill>
                <a:latin typeface="Verdana"/>
                <a:ea typeface="Verdana"/>
                <a:cs typeface="Verdana"/>
                <a:sym typeface="Verdana"/>
              </a:rPr>
              <a:t>Study</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and</a:t>
            </a:r>
            <a:r>
              <a:rPr lang="nl-BE" sz="2000" b="0" i="0" u="none" dirty="0">
                <a:solidFill>
                  <a:srgbClr val="003D62"/>
                </a:solidFill>
                <a:latin typeface="Verdana"/>
                <a:ea typeface="Verdana"/>
                <a:cs typeface="Verdana"/>
                <a:sym typeface="Verdana"/>
              </a:rPr>
              <a:t> </a:t>
            </a:r>
            <a:r>
              <a:rPr lang="nl-BE" sz="2000" b="0" i="1" u="none" dirty="0" err="1">
                <a:solidFill>
                  <a:srgbClr val="003D62"/>
                </a:solidFill>
                <a:latin typeface="Verdana"/>
                <a:ea typeface="Verdana"/>
                <a:cs typeface="Verdana"/>
                <a:sym typeface="Verdana"/>
              </a:rPr>
              <a:t>Activation</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between</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language</a:t>
            </a:r>
            <a:r>
              <a:rPr lang="nl-BE" sz="2000" b="0" i="0" u="none" dirty="0">
                <a:solidFill>
                  <a:srgbClr val="003D62"/>
                </a:solidFill>
                <a:latin typeface="Verdana"/>
                <a:ea typeface="Verdana"/>
                <a:cs typeface="Verdana"/>
                <a:sym typeface="Verdana"/>
              </a:rPr>
              <a:t> </a:t>
            </a:r>
            <a:r>
              <a:rPr lang="nl-BE" sz="2000" b="0" i="0" u="none" dirty="0" err="1">
                <a:solidFill>
                  <a:srgbClr val="003D62"/>
                </a:solidFill>
                <a:latin typeface="Verdana"/>
                <a:ea typeface="Verdana"/>
                <a:cs typeface="Verdana"/>
                <a:sym typeface="Verdana"/>
              </a:rPr>
              <a:t>and</a:t>
            </a:r>
            <a:r>
              <a:rPr lang="nl-BE" sz="2000" b="0" i="0" u="none" dirty="0">
                <a:solidFill>
                  <a:srgbClr val="003D62"/>
                </a:solidFill>
                <a:latin typeface="Verdana"/>
                <a:ea typeface="Verdana"/>
                <a:cs typeface="Verdana"/>
                <a:sym typeface="Verdana"/>
              </a:rPr>
              <a:t> topic.’ </a:t>
            </a:r>
            <a:r>
              <a:rPr lang="nl-BE" sz="900" b="0" i="0" u="none" dirty="0">
                <a:solidFill>
                  <a:srgbClr val="003D62"/>
                </a:solidFill>
                <a:latin typeface="Verdana"/>
                <a:ea typeface="Verdana"/>
                <a:cs typeface="Verdana"/>
                <a:sym typeface="Verdana"/>
              </a:rPr>
              <a:t>(</a:t>
            </a:r>
            <a:r>
              <a:rPr lang="nl-BE" sz="900" b="0" i="0" u="none" dirty="0" err="1">
                <a:solidFill>
                  <a:srgbClr val="003D62"/>
                </a:solidFill>
                <a:latin typeface="Verdana"/>
                <a:ea typeface="Verdana"/>
                <a:cs typeface="Verdana"/>
                <a:sym typeface="Verdana"/>
              </a:rPr>
              <a:t>Harmer</a:t>
            </a:r>
            <a:r>
              <a:rPr lang="nl-BE" sz="900" b="0" i="0" u="none" dirty="0">
                <a:solidFill>
                  <a:srgbClr val="003D62"/>
                </a:solidFill>
                <a:latin typeface="Verdana"/>
                <a:ea typeface="Verdana"/>
                <a:cs typeface="Verdana"/>
                <a:sym typeface="Verdana"/>
              </a:rPr>
              <a:t> 1999: 30)</a:t>
            </a:r>
            <a:endParaRPr sz="1100" dirty="0"/>
          </a:p>
          <a:p>
            <a:pPr marL="0" lvl="0" indent="0" algn="l" rtl="0">
              <a:lnSpc>
                <a:spcPct val="100000"/>
              </a:lnSpc>
              <a:spcBef>
                <a:spcPts val="400"/>
              </a:spcBef>
              <a:spcAft>
                <a:spcPts val="0"/>
              </a:spcAft>
              <a:buSzPts val="2100"/>
              <a:buNone/>
            </a:pPr>
            <a:endParaRPr sz="1000" b="0" dirty="0">
              <a:solidFill>
                <a:schemeClr val="accent1"/>
              </a:solidFill>
              <a:latin typeface="Verdana"/>
              <a:ea typeface="Verdana"/>
              <a:cs typeface="Verdana"/>
              <a:sym typeface="Verdana"/>
            </a:endParaRPr>
          </a:p>
          <a:p>
            <a:pPr marL="342900" lvl="0" indent="-215900" algn="l" rtl="0">
              <a:lnSpc>
                <a:spcPct val="100000"/>
              </a:lnSpc>
              <a:spcBef>
                <a:spcPts val="400"/>
              </a:spcBef>
              <a:spcAft>
                <a:spcPts val="0"/>
              </a:spcAft>
              <a:buSzPts val="2100"/>
              <a:buNone/>
            </a:pPr>
            <a:endParaRPr sz="2000" dirty="0">
              <a:solidFill>
                <a:srgbClr val="7E002F"/>
              </a:solidFill>
              <a:latin typeface="Verdana"/>
              <a:ea typeface="Verdana"/>
              <a:cs typeface="Verdana"/>
              <a:sym typeface="Verdana"/>
            </a:endParaRPr>
          </a:p>
          <a:p>
            <a:pPr marL="0" lvl="0" indent="0" algn="l" rtl="0">
              <a:lnSpc>
                <a:spcPct val="100000"/>
              </a:lnSpc>
              <a:spcBef>
                <a:spcPts val="560"/>
              </a:spcBef>
              <a:spcAft>
                <a:spcPts val="0"/>
              </a:spcAft>
              <a:buSzPts val="2100"/>
              <a:buNone/>
            </a:pPr>
            <a:endParaRPr dirty="0"/>
          </a:p>
        </p:txBody>
      </p:sp>
      <p:pic>
        <p:nvPicPr>
          <p:cNvPr id="401" name="Google Shape;401;p8"/>
          <p:cNvPicPr preferRelativeResize="0"/>
          <p:nvPr/>
        </p:nvPicPr>
        <p:blipFill rotWithShape="1">
          <a:blip r:embed="rId3">
            <a:alphaModFix/>
          </a:blip>
          <a:srcRect/>
          <a:stretch/>
        </p:blipFill>
        <p:spPr>
          <a:xfrm>
            <a:off x="5954470" y="1645934"/>
            <a:ext cx="5549900" cy="2592387"/>
          </a:xfrm>
          <a:prstGeom prst="rect">
            <a:avLst/>
          </a:prstGeom>
          <a:noFill/>
          <a:ln w="9525" cap="flat" cmpd="sng">
            <a:solidFill>
              <a:schemeClr val="accent1"/>
            </a:solidFill>
            <a:prstDash val="solid"/>
            <a:miter lim="800000"/>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8"/>
          <p:cNvSpPr txBox="1">
            <a:spLocks noGrp="1"/>
          </p:cNvSpPr>
          <p:nvPr>
            <p:ph type="title"/>
          </p:nvPr>
        </p:nvSpPr>
        <p:spPr>
          <a:xfrm>
            <a:off x="623887" y="620713"/>
            <a:ext cx="10944300" cy="791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nl-BE" dirty="0"/>
              <a:t>The building </a:t>
            </a:r>
            <a:r>
              <a:rPr lang="nl-BE" dirty="0" err="1"/>
              <a:t>blocks</a:t>
            </a:r>
            <a:r>
              <a:rPr lang="nl-BE" dirty="0"/>
              <a:t> of English </a:t>
            </a:r>
            <a:r>
              <a:rPr lang="nl-BE" dirty="0" err="1"/>
              <a:t>language</a:t>
            </a:r>
            <a:r>
              <a:rPr lang="nl-BE" dirty="0"/>
              <a:t> teaching</a:t>
            </a:r>
            <a:endParaRPr dirty="0"/>
          </a:p>
        </p:txBody>
      </p:sp>
      <p:sp>
        <p:nvSpPr>
          <p:cNvPr id="400" name="Google Shape;400;p8"/>
          <p:cNvSpPr txBox="1">
            <a:spLocks noGrp="1"/>
          </p:cNvSpPr>
          <p:nvPr>
            <p:ph type="body" idx="1"/>
          </p:nvPr>
        </p:nvSpPr>
        <p:spPr>
          <a:xfrm>
            <a:off x="1175387" y="1645934"/>
            <a:ext cx="10944300" cy="4660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400"/>
              </a:spcBef>
              <a:spcAft>
                <a:spcPts val="0"/>
              </a:spcAft>
              <a:buClr>
                <a:srgbClr val="7E002F"/>
              </a:buClr>
              <a:buSzPts val="2000"/>
              <a:buFont typeface="Verdana"/>
              <a:buNone/>
            </a:pPr>
            <a:r>
              <a:rPr lang="nl-BE" dirty="0">
                <a:solidFill>
                  <a:schemeClr val="accent2"/>
                </a:solidFill>
              </a:rPr>
              <a:t>Patchwork (‘…’) </a:t>
            </a:r>
            <a:endParaRPr dirty="0">
              <a:solidFill>
                <a:schemeClr val="accent2"/>
              </a:solidFill>
            </a:endParaRPr>
          </a:p>
          <a:p>
            <a:pPr marL="0" lvl="0" indent="0" algn="l" rtl="0">
              <a:lnSpc>
                <a:spcPct val="100000"/>
              </a:lnSpc>
              <a:spcBef>
                <a:spcPts val="400"/>
              </a:spcBef>
              <a:spcAft>
                <a:spcPts val="0"/>
              </a:spcAft>
              <a:buClr>
                <a:srgbClr val="003D62"/>
              </a:buClr>
              <a:buSzPts val="2000"/>
              <a:buFont typeface="Verdana"/>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SzPts val="2100"/>
              <a:buNone/>
            </a:pPr>
            <a:endParaRPr sz="2000" b="0"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Clr>
                <a:srgbClr val="003D62"/>
              </a:buClr>
              <a:buSzPts val="2000"/>
              <a:buFont typeface="Verdana"/>
              <a:buNone/>
            </a:pPr>
            <a:r>
              <a:rPr lang="nl-BE" sz="2000" b="0" i="0" u="none" dirty="0">
                <a:solidFill>
                  <a:srgbClr val="003D62"/>
                </a:solidFill>
                <a:latin typeface="Verdana"/>
                <a:ea typeface="Verdana"/>
                <a:cs typeface="Verdana"/>
                <a:sym typeface="Wingdings" panose="05000000000000000000" pitchFamily="2" charset="2"/>
              </a:rPr>
              <a:t> </a:t>
            </a:r>
            <a:r>
              <a:rPr lang="nl-BE" sz="2000" b="0" i="0" u="none" dirty="0" err="1">
                <a:solidFill>
                  <a:srgbClr val="003D62"/>
                </a:solidFill>
                <a:latin typeface="Verdana"/>
                <a:ea typeface="Verdana"/>
                <a:cs typeface="Verdana"/>
                <a:sym typeface="Wingdings" panose="05000000000000000000" pitchFamily="2" charset="2"/>
              </a:rPr>
              <a:t>Mimics</a:t>
            </a:r>
            <a:r>
              <a:rPr lang="nl-BE" sz="2000" b="0" i="0" u="none" dirty="0">
                <a:solidFill>
                  <a:srgbClr val="003D62"/>
                </a:solidFill>
                <a:latin typeface="Verdana"/>
                <a:ea typeface="Verdana"/>
                <a:cs typeface="Verdana"/>
                <a:sym typeface="Wingdings" panose="05000000000000000000" pitchFamily="2" charset="2"/>
              </a:rPr>
              <a:t> </a:t>
            </a:r>
            <a:r>
              <a:rPr lang="nl-BE" sz="2000" b="0" i="0" u="none" dirty="0" err="1">
                <a:solidFill>
                  <a:srgbClr val="003D62"/>
                </a:solidFill>
                <a:latin typeface="Verdana"/>
                <a:ea typeface="Verdana"/>
                <a:cs typeface="Verdana"/>
                <a:sym typeface="Wingdings" panose="05000000000000000000" pitchFamily="2" charset="2"/>
              </a:rPr>
              <a:t>the</a:t>
            </a:r>
            <a:r>
              <a:rPr lang="nl-BE" sz="2000" b="0" i="0" u="none" dirty="0">
                <a:solidFill>
                  <a:srgbClr val="003D62"/>
                </a:solidFill>
                <a:latin typeface="Verdana"/>
                <a:ea typeface="Verdana"/>
                <a:cs typeface="Verdana"/>
                <a:sym typeface="Wingdings" panose="05000000000000000000" pitchFamily="2" charset="2"/>
              </a:rPr>
              <a:t> concept of ‘</a:t>
            </a:r>
            <a:r>
              <a:rPr lang="nl-BE" sz="2000" b="0" i="0" u="none" dirty="0" err="1">
                <a:solidFill>
                  <a:srgbClr val="003D62"/>
                </a:solidFill>
                <a:latin typeface="Verdana"/>
                <a:ea typeface="Verdana"/>
                <a:cs typeface="Verdana"/>
                <a:sym typeface="Wingdings" panose="05000000000000000000" pitchFamily="2" charset="2"/>
              </a:rPr>
              <a:t>Semantic</a:t>
            </a:r>
            <a:r>
              <a:rPr lang="nl-BE" sz="2000" b="0" i="0" u="none" dirty="0">
                <a:solidFill>
                  <a:srgbClr val="003D62"/>
                </a:solidFill>
                <a:latin typeface="Verdana"/>
                <a:ea typeface="Verdana"/>
                <a:cs typeface="Verdana"/>
                <a:sym typeface="Wingdings" panose="05000000000000000000" pitchFamily="2" charset="2"/>
              </a:rPr>
              <a:t> Waves’ (</a:t>
            </a:r>
            <a:r>
              <a:rPr lang="nl-BE" sz="2000" b="0" i="0" u="none" dirty="0" err="1">
                <a:solidFill>
                  <a:srgbClr val="003D62"/>
                </a:solidFill>
                <a:latin typeface="Verdana"/>
                <a:ea typeface="Verdana"/>
                <a:cs typeface="Verdana"/>
                <a:sym typeface="Wingdings" panose="05000000000000000000" pitchFamily="2" charset="2"/>
              </a:rPr>
              <a:t>Legitimation</a:t>
            </a:r>
            <a:r>
              <a:rPr lang="nl-BE" sz="2000" b="0" i="0" u="none" dirty="0">
                <a:solidFill>
                  <a:srgbClr val="003D62"/>
                </a:solidFill>
                <a:latin typeface="Verdana"/>
                <a:ea typeface="Verdana"/>
                <a:cs typeface="Verdana"/>
                <a:sym typeface="Wingdings" panose="05000000000000000000" pitchFamily="2" charset="2"/>
              </a:rPr>
              <a:t> Code </a:t>
            </a:r>
            <a:r>
              <a:rPr lang="nl-BE" sz="2000" b="0" i="0" u="none" dirty="0" err="1">
                <a:solidFill>
                  <a:srgbClr val="003D62"/>
                </a:solidFill>
                <a:latin typeface="Verdana"/>
                <a:ea typeface="Verdana"/>
                <a:cs typeface="Verdana"/>
                <a:sym typeface="Wingdings" panose="05000000000000000000" pitchFamily="2" charset="2"/>
              </a:rPr>
              <a:t>Theory</a:t>
            </a:r>
            <a:r>
              <a:rPr lang="nl-BE" sz="2000" b="0" i="0" u="none" dirty="0">
                <a:solidFill>
                  <a:srgbClr val="003D62"/>
                </a:solidFill>
                <a:latin typeface="Verdana"/>
                <a:ea typeface="Verdana"/>
                <a:cs typeface="Verdana"/>
                <a:sym typeface="Wingdings" panose="05000000000000000000" pitchFamily="2" charset="2"/>
              </a:rPr>
              <a:t> </a:t>
            </a:r>
            <a:r>
              <a:rPr lang="nl-BE" sz="2000" b="0" i="0" u="none" dirty="0" err="1">
                <a:solidFill>
                  <a:srgbClr val="003D62"/>
                </a:solidFill>
                <a:latin typeface="Verdana"/>
                <a:ea typeface="Verdana"/>
                <a:cs typeface="Verdana"/>
                <a:sym typeface="Wingdings" panose="05000000000000000000" pitchFamily="2" charset="2"/>
              </a:rPr>
              <a:t>by</a:t>
            </a:r>
            <a:r>
              <a:rPr lang="nl-BE" sz="2000" b="0" i="0" u="none" dirty="0">
                <a:solidFill>
                  <a:srgbClr val="003D62"/>
                </a:solidFill>
                <a:latin typeface="Verdana"/>
                <a:ea typeface="Verdana"/>
                <a:cs typeface="Verdana"/>
                <a:sym typeface="Wingdings" panose="05000000000000000000" pitchFamily="2" charset="2"/>
              </a:rPr>
              <a:t> Karl </a:t>
            </a:r>
            <a:r>
              <a:rPr lang="nl-BE" sz="2000" b="0" i="0" u="none" dirty="0" err="1">
                <a:solidFill>
                  <a:srgbClr val="003D62"/>
                </a:solidFill>
                <a:latin typeface="Verdana"/>
                <a:ea typeface="Verdana"/>
                <a:cs typeface="Verdana"/>
                <a:sym typeface="Wingdings" panose="05000000000000000000" pitchFamily="2" charset="2"/>
              </a:rPr>
              <a:t>Maton</a:t>
            </a:r>
            <a:r>
              <a:rPr lang="nl-BE" sz="2000" b="0" i="0" u="none" dirty="0">
                <a:solidFill>
                  <a:srgbClr val="003D62"/>
                </a:solidFill>
                <a:latin typeface="Verdana"/>
                <a:ea typeface="Verdana"/>
                <a:cs typeface="Verdana"/>
                <a:sym typeface="Wingdings" panose="05000000000000000000" pitchFamily="2" charset="2"/>
              </a:rPr>
              <a:t>)</a:t>
            </a:r>
            <a:endParaRPr sz="1100" dirty="0"/>
          </a:p>
          <a:p>
            <a:pPr marL="0" lvl="0" indent="0" algn="l" rtl="0">
              <a:lnSpc>
                <a:spcPct val="100000"/>
              </a:lnSpc>
              <a:spcBef>
                <a:spcPts val="400"/>
              </a:spcBef>
              <a:spcAft>
                <a:spcPts val="0"/>
              </a:spcAft>
              <a:buSzPts val="2100"/>
              <a:buNone/>
            </a:pPr>
            <a:endParaRPr sz="1000" b="0" dirty="0">
              <a:solidFill>
                <a:schemeClr val="accent1"/>
              </a:solidFill>
              <a:latin typeface="Verdana"/>
              <a:ea typeface="Verdana"/>
              <a:cs typeface="Verdana"/>
              <a:sym typeface="Verdana"/>
            </a:endParaRPr>
          </a:p>
          <a:p>
            <a:pPr marL="342900" lvl="0" indent="-215900" algn="l" rtl="0">
              <a:lnSpc>
                <a:spcPct val="100000"/>
              </a:lnSpc>
              <a:spcBef>
                <a:spcPts val="400"/>
              </a:spcBef>
              <a:spcAft>
                <a:spcPts val="0"/>
              </a:spcAft>
              <a:buSzPts val="2100"/>
              <a:buNone/>
            </a:pPr>
            <a:endParaRPr sz="2000" dirty="0">
              <a:solidFill>
                <a:srgbClr val="7E002F"/>
              </a:solidFill>
              <a:latin typeface="Verdana"/>
              <a:ea typeface="Verdana"/>
              <a:cs typeface="Verdana"/>
              <a:sym typeface="Verdana"/>
            </a:endParaRPr>
          </a:p>
          <a:p>
            <a:pPr marL="0" lvl="0" indent="0" algn="l" rtl="0">
              <a:lnSpc>
                <a:spcPct val="100000"/>
              </a:lnSpc>
              <a:spcBef>
                <a:spcPts val="560"/>
              </a:spcBef>
              <a:spcAft>
                <a:spcPts val="0"/>
              </a:spcAft>
              <a:buSzPts val="2100"/>
              <a:buNone/>
            </a:pPr>
            <a:endParaRPr dirty="0"/>
          </a:p>
        </p:txBody>
      </p:sp>
      <p:pic>
        <p:nvPicPr>
          <p:cNvPr id="401" name="Google Shape;401;p8"/>
          <p:cNvPicPr preferRelativeResize="0"/>
          <p:nvPr/>
        </p:nvPicPr>
        <p:blipFill rotWithShape="1">
          <a:blip r:embed="rId3">
            <a:alphaModFix/>
          </a:blip>
          <a:srcRect/>
          <a:stretch/>
        </p:blipFill>
        <p:spPr>
          <a:xfrm>
            <a:off x="5954470" y="1645934"/>
            <a:ext cx="5549900" cy="2592387"/>
          </a:xfrm>
          <a:prstGeom prst="rect">
            <a:avLst/>
          </a:prstGeom>
          <a:noFill/>
          <a:ln w="9525" cap="flat" cmpd="sng">
            <a:solidFill>
              <a:schemeClr val="accent1"/>
            </a:solidFill>
            <a:prstDash val="solid"/>
            <a:miter lim="800000"/>
            <a:headEnd type="none" w="sm" len="sm"/>
            <a:tailEnd type="none" w="sm" len="sm"/>
          </a:ln>
        </p:spPr>
      </p:pic>
    </p:spTree>
    <p:extLst>
      <p:ext uri="{BB962C8B-B14F-4D97-AF65-F5344CB8AC3E}">
        <p14:creationId xmlns:p14="http://schemas.microsoft.com/office/powerpoint/2010/main" val="372166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6b347ed5d7_0_66"/>
          <p:cNvSpPr txBox="1">
            <a:spLocks noGrp="1"/>
          </p:cNvSpPr>
          <p:nvPr>
            <p:ph type="title"/>
          </p:nvPr>
        </p:nvSpPr>
        <p:spPr>
          <a:xfrm>
            <a:off x="623887" y="620713"/>
            <a:ext cx="10944300" cy="791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nl-BE"/>
              <a:t>Textbook inspection</a:t>
            </a:r>
            <a:endParaRPr/>
          </a:p>
        </p:txBody>
      </p:sp>
      <p:sp>
        <p:nvSpPr>
          <p:cNvPr id="407" name="Google Shape;407;g16b347ed5d7_0_66"/>
          <p:cNvSpPr txBox="1">
            <a:spLocks noGrp="1"/>
          </p:cNvSpPr>
          <p:nvPr>
            <p:ph type="body" idx="1"/>
          </p:nvPr>
        </p:nvSpPr>
        <p:spPr>
          <a:xfrm>
            <a:off x="623887" y="1577009"/>
            <a:ext cx="10944300" cy="4660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560"/>
              </a:spcBef>
              <a:spcAft>
                <a:spcPts val="0"/>
              </a:spcAft>
              <a:buSzPts val="2100"/>
              <a:buNone/>
            </a:pPr>
            <a:r>
              <a:rPr lang="nl-BE" dirty="0" err="1"/>
              <a:t>Choose</a:t>
            </a:r>
            <a:r>
              <a:rPr lang="nl-BE" dirty="0"/>
              <a:t> a </a:t>
            </a:r>
            <a:r>
              <a:rPr lang="nl-BE" dirty="0" err="1"/>
              <a:t>Flemish</a:t>
            </a:r>
            <a:r>
              <a:rPr lang="nl-BE" dirty="0"/>
              <a:t> English </a:t>
            </a:r>
            <a:r>
              <a:rPr lang="nl-BE" dirty="0" err="1"/>
              <a:t>textbook</a:t>
            </a:r>
            <a:r>
              <a:rPr lang="nl-BE" dirty="0"/>
              <a:t>, select a </a:t>
            </a:r>
            <a:r>
              <a:rPr lang="nl-BE" dirty="0" err="1"/>
              <a:t>chapter</a:t>
            </a:r>
            <a:r>
              <a:rPr lang="nl-BE" dirty="0"/>
              <a:t> </a:t>
            </a:r>
            <a:r>
              <a:rPr lang="nl-BE" dirty="0" err="1"/>
              <a:t>and</a:t>
            </a:r>
            <a:r>
              <a:rPr lang="nl-BE" dirty="0"/>
              <a:t> start </a:t>
            </a:r>
            <a:r>
              <a:rPr lang="nl-BE" dirty="0" err="1"/>
              <a:t>your</a:t>
            </a:r>
            <a:r>
              <a:rPr lang="nl-BE" dirty="0"/>
              <a:t> </a:t>
            </a:r>
            <a:r>
              <a:rPr lang="nl-BE" dirty="0" err="1"/>
              <a:t>inspection</a:t>
            </a:r>
            <a:r>
              <a:rPr lang="nl-BE" dirty="0"/>
              <a:t>.</a:t>
            </a:r>
            <a:endParaRPr dirty="0"/>
          </a:p>
          <a:p>
            <a:pPr marL="0" lvl="0" indent="0" algn="l" rtl="0">
              <a:lnSpc>
                <a:spcPct val="100000"/>
              </a:lnSpc>
              <a:spcBef>
                <a:spcPts val="560"/>
              </a:spcBef>
              <a:spcAft>
                <a:spcPts val="0"/>
              </a:spcAft>
              <a:buSzPts val="2100"/>
              <a:buNone/>
            </a:pPr>
            <a:endParaRPr dirty="0"/>
          </a:p>
          <a:p>
            <a:pPr marL="0" lvl="0" indent="0" algn="l" rtl="0">
              <a:lnSpc>
                <a:spcPct val="100000"/>
              </a:lnSpc>
              <a:spcBef>
                <a:spcPts val="560"/>
              </a:spcBef>
              <a:spcAft>
                <a:spcPts val="0"/>
              </a:spcAft>
              <a:buSzPts val="2100"/>
              <a:buNone/>
            </a:pPr>
            <a:r>
              <a:rPr lang="nl-BE" sz="2400" dirty="0"/>
              <a:t>× </a:t>
            </a:r>
            <a:r>
              <a:rPr lang="nl-BE" sz="2400" dirty="0" err="1"/>
              <a:t>Which</a:t>
            </a:r>
            <a:r>
              <a:rPr lang="nl-BE" sz="2400" dirty="0"/>
              <a:t> of </a:t>
            </a:r>
            <a:r>
              <a:rPr lang="nl-BE" sz="2400" dirty="0" err="1"/>
              <a:t>the</a:t>
            </a:r>
            <a:r>
              <a:rPr lang="nl-BE" sz="2400" dirty="0"/>
              <a:t> E-S-A building </a:t>
            </a:r>
            <a:r>
              <a:rPr lang="nl-BE" sz="2400" dirty="0" err="1"/>
              <a:t>blocks</a:t>
            </a:r>
            <a:r>
              <a:rPr lang="nl-BE" sz="2400" dirty="0"/>
              <a:t> </a:t>
            </a:r>
            <a:r>
              <a:rPr lang="nl-BE" sz="2400" dirty="0" err="1"/>
              <a:t>correspond</a:t>
            </a:r>
            <a:r>
              <a:rPr lang="nl-BE" sz="2400" dirty="0"/>
              <a:t> </a:t>
            </a:r>
            <a:r>
              <a:rPr lang="nl-BE" sz="2400" dirty="0" err="1"/>
              <a:t>with</a:t>
            </a:r>
            <a:r>
              <a:rPr lang="nl-BE" sz="2400" dirty="0"/>
              <a:t> </a:t>
            </a:r>
            <a:r>
              <a:rPr lang="nl-BE" sz="2400" dirty="0" err="1"/>
              <a:t>each</a:t>
            </a:r>
            <a:r>
              <a:rPr lang="nl-BE" sz="2400" dirty="0"/>
              <a:t> </a:t>
            </a:r>
            <a:r>
              <a:rPr lang="nl-BE" sz="2400" dirty="0" err="1"/>
              <a:t>exercise</a:t>
            </a:r>
            <a:r>
              <a:rPr lang="nl-BE" sz="2400" dirty="0"/>
              <a:t>/</a:t>
            </a:r>
            <a:r>
              <a:rPr lang="nl-BE" sz="2400" dirty="0" err="1"/>
              <a:t>activity</a:t>
            </a:r>
            <a:r>
              <a:rPr lang="nl-BE" sz="2400" dirty="0"/>
              <a:t>? </a:t>
            </a:r>
            <a:endParaRPr sz="2400" dirty="0"/>
          </a:p>
          <a:p>
            <a:pPr marL="0" lvl="0" indent="0" algn="l" rtl="0">
              <a:lnSpc>
                <a:spcPct val="100000"/>
              </a:lnSpc>
              <a:spcBef>
                <a:spcPts val="560"/>
              </a:spcBef>
              <a:spcAft>
                <a:spcPts val="0"/>
              </a:spcAft>
              <a:buSzPts val="2100"/>
              <a:buNone/>
            </a:pPr>
            <a:r>
              <a:rPr lang="nl-BE" sz="2400" dirty="0" err="1"/>
              <a:t>Motivate</a:t>
            </a:r>
            <a:r>
              <a:rPr lang="nl-BE" sz="2400" dirty="0"/>
              <a:t> </a:t>
            </a:r>
            <a:r>
              <a:rPr lang="nl-BE" sz="2400" dirty="0" err="1"/>
              <a:t>your</a:t>
            </a:r>
            <a:r>
              <a:rPr lang="nl-BE" sz="2400" dirty="0"/>
              <a:t> </a:t>
            </a:r>
            <a:r>
              <a:rPr lang="nl-BE" sz="2400" dirty="0" err="1"/>
              <a:t>answer</a:t>
            </a:r>
            <a:r>
              <a:rPr lang="nl-BE" sz="2400" dirty="0"/>
              <a:t>.</a:t>
            </a:r>
            <a:endParaRPr sz="2400" dirty="0"/>
          </a:p>
          <a:p>
            <a:pPr marL="0" lvl="0" indent="0" algn="l" rtl="0">
              <a:lnSpc>
                <a:spcPct val="100000"/>
              </a:lnSpc>
              <a:spcBef>
                <a:spcPts val="560"/>
              </a:spcBef>
              <a:spcAft>
                <a:spcPts val="0"/>
              </a:spcAft>
              <a:buSzPts val="2100"/>
              <a:buNone/>
            </a:pPr>
            <a:endParaRPr sz="2400" dirty="0"/>
          </a:p>
          <a:p>
            <a:pPr marL="0" lvl="0" indent="0" algn="l" rtl="0">
              <a:lnSpc>
                <a:spcPct val="100000"/>
              </a:lnSpc>
              <a:spcBef>
                <a:spcPts val="560"/>
              </a:spcBef>
              <a:spcAft>
                <a:spcPts val="0"/>
              </a:spcAft>
              <a:buSzPts val="2100"/>
              <a:buNone/>
            </a:pPr>
            <a:r>
              <a:rPr lang="nl-BE" sz="2400" dirty="0"/>
              <a:t>× How </a:t>
            </a:r>
            <a:r>
              <a:rPr lang="nl-BE" sz="2400" dirty="0" err="1"/>
              <a:t>engaging</a:t>
            </a:r>
            <a:r>
              <a:rPr lang="nl-BE" sz="2400" dirty="0"/>
              <a:t> are </a:t>
            </a:r>
            <a:r>
              <a:rPr lang="nl-BE" sz="2400" dirty="0" err="1"/>
              <a:t>the</a:t>
            </a:r>
            <a:r>
              <a:rPr lang="nl-BE" sz="2400" dirty="0"/>
              <a:t> </a:t>
            </a:r>
            <a:r>
              <a:rPr lang="nl-BE" sz="2400" dirty="0" err="1"/>
              <a:t>Engage</a:t>
            </a:r>
            <a:r>
              <a:rPr lang="nl-BE" sz="2400" dirty="0"/>
              <a:t> </a:t>
            </a:r>
            <a:r>
              <a:rPr lang="nl-BE" sz="2400" dirty="0" err="1"/>
              <a:t>activities</a:t>
            </a:r>
            <a:r>
              <a:rPr lang="nl-BE" sz="2400" dirty="0"/>
              <a:t>, in </a:t>
            </a:r>
            <a:r>
              <a:rPr lang="nl-BE" sz="2400" dirty="0" err="1"/>
              <a:t>your</a:t>
            </a:r>
            <a:r>
              <a:rPr lang="nl-BE" sz="2400" dirty="0"/>
              <a:t> opinion? </a:t>
            </a:r>
            <a:r>
              <a:rPr lang="nl-BE" sz="2400" dirty="0" err="1"/>
              <a:t>Come</a:t>
            </a:r>
            <a:r>
              <a:rPr lang="nl-BE" sz="2400" dirty="0"/>
              <a:t> up </a:t>
            </a:r>
            <a:r>
              <a:rPr lang="nl-BE" sz="2400" dirty="0" err="1"/>
              <a:t>with</a:t>
            </a:r>
            <a:r>
              <a:rPr lang="nl-BE" sz="2400" dirty="0"/>
              <a:t> at </a:t>
            </a:r>
            <a:r>
              <a:rPr lang="nl-BE" sz="2400" dirty="0" err="1"/>
              <a:t>least</a:t>
            </a:r>
            <a:r>
              <a:rPr lang="nl-BE" sz="2400" dirty="0"/>
              <a:t> </a:t>
            </a:r>
            <a:r>
              <a:rPr lang="nl-BE" sz="2400" dirty="0" err="1"/>
              <a:t>one</a:t>
            </a:r>
            <a:r>
              <a:rPr lang="nl-BE" sz="2400" dirty="0"/>
              <a:t> </a:t>
            </a:r>
            <a:r>
              <a:rPr lang="nl-BE" sz="2400" dirty="0" err="1"/>
              <a:t>alternative</a:t>
            </a:r>
            <a:r>
              <a:rPr lang="nl-BE" sz="2400" dirty="0"/>
              <a:t> </a:t>
            </a:r>
            <a:r>
              <a:rPr lang="nl-BE" sz="2400" dirty="0" err="1"/>
              <a:t>Engage</a:t>
            </a:r>
            <a:r>
              <a:rPr lang="nl-BE" sz="2400" dirty="0"/>
              <a:t> </a:t>
            </a:r>
            <a:r>
              <a:rPr lang="nl-BE" sz="2400" dirty="0" err="1"/>
              <a:t>activity</a:t>
            </a:r>
            <a:r>
              <a:rPr lang="nl-BE" sz="2400" dirty="0"/>
              <a:t>.</a:t>
            </a:r>
            <a:endParaRP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16b347ed5d7_16_89"/>
          <p:cNvSpPr txBox="1">
            <a:spLocks noGrp="1"/>
          </p:cNvSpPr>
          <p:nvPr>
            <p:ph type="ctrTitle"/>
          </p:nvPr>
        </p:nvSpPr>
        <p:spPr>
          <a:xfrm>
            <a:off x="844549" y="1458912"/>
            <a:ext cx="10494433" cy="152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3D62"/>
              </a:buClr>
              <a:buSzPts val="4900"/>
              <a:buFont typeface="Verdana"/>
              <a:buNone/>
            </a:pPr>
            <a:r>
              <a:rPr lang="nl-BE" sz="4900" b="1" i="0" u="none">
                <a:solidFill>
                  <a:srgbClr val="003D62"/>
                </a:solidFill>
                <a:latin typeface="Verdana"/>
                <a:ea typeface="Verdana"/>
                <a:cs typeface="Verdana"/>
                <a:sym typeface="Verdana"/>
              </a:rPr>
              <a:t>3. ELT building blocks</a:t>
            </a:r>
            <a:endParaRPr/>
          </a:p>
        </p:txBody>
      </p:sp>
      <p:sp>
        <p:nvSpPr>
          <p:cNvPr id="420" name="Google Shape;420;g16b347ed5d7_16_89"/>
          <p:cNvSpPr txBox="1">
            <a:spLocks noGrp="1"/>
          </p:cNvSpPr>
          <p:nvPr>
            <p:ph type="subTitle" idx="1"/>
          </p:nvPr>
        </p:nvSpPr>
        <p:spPr>
          <a:xfrm>
            <a:off x="844549" y="3173412"/>
            <a:ext cx="10494433" cy="2847975"/>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rgbClr val="7E002F"/>
              </a:buClr>
              <a:buSzPts val="2000"/>
              <a:buFont typeface="Verdana"/>
              <a:buChar char="•"/>
            </a:pPr>
            <a:r>
              <a:rPr lang="nl-BE" sz="2000" b="0" i="0" u="none">
                <a:solidFill>
                  <a:srgbClr val="7E002F"/>
                </a:solidFill>
                <a:latin typeface="Verdana"/>
                <a:ea typeface="Verdana"/>
                <a:cs typeface="Verdana"/>
                <a:sym typeface="Verdana"/>
              </a:rPr>
              <a:t>Shallow vs deep end approach to learning: home reading</a:t>
            </a:r>
            <a:endParaRPr/>
          </a:p>
          <a:p>
            <a:pPr marL="342900" lvl="0" indent="-342900" algn="l" rtl="0">
              <a:lnSpc>
                <a:spcPct val="100000"/>
              </a:lnSpc>
              <a:spcBef>
                <a:spcPts val="400"/>
              </a:spcBef>
              <a:spcAft>
                <a:spcPts val="0"/>
              </a:spcAft>
              <a:buClr>
                <a:srgbClr val="7E002F"/>
              </a:buClr>
              <a:buSzPts val="2000"/>
              <a:buFont typeface="Verdana"/>
              <a:buChar char="•"/>
            </a:pPr>
            <a:r>
              <a:rPr lang="nl-BE" sz="2000" b="0" i="0" u="none">
                <a:solidFill>
                  <a:srgbClr val="7E002F"/>
                </a:solidFill>
                <a:latin typeface="Verdana"/>
                <a:ea typeface="Verdana"/>
                <a:cs typeface="Verdana"/>
                <a:sym typeface="Verdana"/>
              </a:rPr>
              <a:t>Questions for reflection: </a:t>
            </a:r>
            <a:endParaRPr/>
          </a:p>
        </p:txBody>
      </p:sp>
      <p:pic>
        <p:nvPicPr>
          <p:cNvPr id="421" name="Google Shape;421;g16b347ed5d7_16_89" descr="Afbeeldingsresultaat voor why teach like this"/>
          <p:cNvPicPr preferRelativeResize="0"/>
          <p:nvPr/>
        </p:nvPicPr>
        <p:blipFill rotWithShape="1">
          <a:blip r:embed="rId3">
            <a:alphaModFix/>
          </a:blip>
          <a:srcRect/>
          <a:stretch/>
        </p:blipFill>
        <p:spPr>
          <a:xfrm>
            <a:off x="189470" y="461319"/>
            <a:ext cx="11574162" cy="61625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6b347ed5d7_0_66"/>
          <p:cNvSpPr txBox="1">
            <a:spLocks noGrp="1"/>
          </p:cNvSpPr>
          <p:nvPr>
            <p:ph type="title"/>
          </p:nvPr>
        </p:nvSpPr>
        <p:spPr>
          <a:xfrm>
            <a:off x="623887" y="620713"/>
            <a:ext cx="10944300" cy="791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nl-BE" dirty="0"/>
              <a:t>Over </a:t>
            </a:r>
            <a:r>
              <a:rPr lang="nl-BE" dirty="0" err="1"/>
              <a:t>to</a:t>
            </a:r>
            <a:r>
              <a:rPr lang="nl-BE" dirty="0"/>
              <a:t> </a:t>
            </a:r>
            <a:r>
              <a:rPr lang="nl-BE" dirty="0" err="1"/>
              <a:t>you</a:t>
            </a:r>
            <a:r>
              <a:rPr lang="nl-BE" dirty="0"/>
              <a:t>!</a:t>
            </a:r>
            <a:endParaRPr dirty="0"/>
          </a:p>
        </p:txBody>
      </p:sp>
      <p:sp>
        <p:nvSpPr>
          <p:cNvPr id="407" name="Google Shape;407;g16b347ed5d7_0_66"/>
          <p:cNvSpPr txBox="1">
            <a:spLocks noGrp="1"/>
          </p:cNvSpPr>
          <p:nvPr>
            <p:ph type="body" idx="1"/>
          </p:nvPr>
        </p:nvSpPr>
        <p:spPr>
          <a:xfrm>
            <a:off x="623887" y="1577009"/>
            <a:ext cx="10944300" cy="4660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560"/>
              </a:spcBef>
              <a:spcAft>
                <a:spcPts val="0"/>
              </a:spcAft>
              <a:buSzPts val="2100"/>
              <a:buNone/>
            </a:pPr>
            <a:r>
              <a:rPr lang="nl-BE" sz="2400" dirty="0"/>
              <a:t>- design a TBL </a:t>
            </a:r>
            <a:r>
              <a:rPr lang="nl-BE" sz="2400" dirty="0" err="1"/>
              <a:t>activity</a:t>
            </a:r>
            <a:r>
              <a:rPr lang="nl-BE" sz="2400" dirty="0"/>
              <a:t> </a:t>
            </a:r>
            <a:r>
              <a:rPr lang="nl-BE" sz="2400" dirty="0" err="1"/>
              <a:t>to</a:t>
            </a:r>
            <a:r>
              <a:rPr lang="nl-BE" sz="2400" dirty="0"/>
              <a:t> make </a:t>
            </a:r>
            <a:r>
              <a:rPr lang="nl-BE" sz="2400" i="1" dirty="0" err="1"/>
              <a:t>your</a:t>
            </a:r>
            <a:r>
              <a:rPr lang="nl-BE" sz="2400" dirty="0"/>
              <a:t> </a:t>
            </a:r>
            <a:r>
              <a:rPr lang="nl-BE" sz="2400" dirty="0" err="1"/>
              <a:t>students</a:t>
            </a:r>
            <a:r>
              <a:rPr lang="nl-BE" sz="2400" dirty="0"/>
              <a:t> </a:t>
            </a:r>
            <a:r>
              <a:rPr lang="nl-BE" sz="2400" dirty="0" err="1"/>
              <a:t>familiar</a:t>
            </a:r>
            <a:r>
              <a:rPr lang="nl-BE" sz="2400" dirty="0"/>
              <a:t> </a:t>
            </a:r>
            <a:r>
              <a:rPr lang="nl-BE" sz="2400" dirty="0" err="1"/>
              <a:t>with</a:t>
            </a:r>
            <a:r>
              <a:rPr lang="nl-BE" sz="2400" dirty="0"/>
              <a:t> </a:t>
            </a:r>
            <a:r>
              <a:rPr lang="nl-BE" sz="2400" dirty="0" err="1"/>
              <a:t>the</a:t>
            </a:r>
            <a:r>
              <a:rPr lang="nl-BE" sz="2400" dirty="0"/>
              <a:t> concept</a:t>
            </a:r>
          </a:p>
          <a:p>
            <a:pPr marL="0" lvl="0" indent="0" algn="l" rtl="0">
              <a:lnSpc>
                <a:spcPct val="100000"/>
              </a:lnSpc>
              <a:spcBef>
                <a:spcPts val="560"/>
              </a:spcBef>
              <a:spcAft>
                <a:spcPts val="0"/>
              </a:spcAft>
              <a:buSzPts val="2100"/>
              <a:buNone/>
            </a:pPr>
            <a:endParaRPr lang="nl-BE" sz="2400" dirty="0"/>
          </a:p>
          <a:p>
            <a:pPr marL="0" lvl="0" indent="0" algn="l" rtl="0">
              <a:lnSpc>
                <a:spcPct val="100000"/>
              </a:lnSpc>
              <a:spcBef>
                <a:spcPts val="560"/>
              </a:spcBef>
              <a:spcAft>
                <a:spcPts val="0"/>
              </a:spcAft>
              <a:buSzPts val="2100"/>
              <a:buNone/>
            </a:pPr>
            <a:r>
              <a:rPr lang="nl-BE" sz="2400" dirty="0"/>
              <a:t>- </a:t>
            </a:r>
            <a:r>
              <a:rPr lang="nl-BE" sz="2400" dirty="0" err="1"/>
              <a:t>what</a:t>
            </a:r>
            <a:r>
              <a:rPr lang="nl-BE" sz="2400" dirty="0"/>
              <a:t> are </a:t>
            </a:r>
            <a:r>
              <a:rPr lang="nl-BE" sz="2400" dirty="0" err="1"/>
              <a:t>your</a:t>
            </a:r>
            <a:r>
              <a:rPr lang="nl-BE" sz="2400" dirty="0"/>
              <a:t> SMART </a:t>
            </a:r>
            <a:r>
              <a:rPr lang="nl-BE" sz="2400" dirty="0" err="1"/>
              <a:t>objectives</a:t>
            </a:r>
            <a:r>
              <a:rPr lang="nl-BE" sz="2400" dirty="0"/>
              <a:t>?</a:t>
            </a:r>
          </a:p>
          <a:p>
            <a:pPr marL="0" lvl="0" indent="0" algn="l" rtl="0">
              <a:lnSpc>
                <a:spcPct val="100000"/>
              </a:lnSpc>
              <a:spcBef>
                <a:spcPts val="560"/>
              </a:spcBef>
              <a:spcAft>
                <a:spcPts val="0"/>
              </a:spcAft>
              <a:buSzPts val="2100"/>
              <a:buNone/>
            </a:pPr>
            <a:r>
              <a:rPr lang="nl-BE" sz="2400" dirty="0"/>
              <a:t>- </a:t>
            </a:r>
            <a:r>
              <a:rPr lang="nl-BE" sz="2400" dirty="0" err="1"/>
              <a:t>where</a:t>
            </a:r>
            <a:r>
              <a:rPr lang="nl-BE" sz="2400" dirty="0"/>
              <a:t> do </a:t>
            </a:r>
            <a:r>
              <a:rPr lang="nl-BE" sz="2400" dirty="0" err="1"/>
              <a:t>you</a:t>
            </a:r>
            <a:r>
              <a:rPr lang="nl-BE" sz="2400" dirty="0"/>
              <a:t> put </a:t>
            </a:r>
            <a:r>
              <a:rPr lang="nl-BE" sz="2400" dirty="0" err="1"/>
              <a:t>the</a:t>
            </a:r>
            <a:r>
              <a:rPr lang="nl-BE" sz="2400" dirty="0"/>
              <a:t> different building </a:t>
            </a:r>
            <a:r>
              <a:rPr lang="nl-BE" sz="2400" dirty="0" err="1"/>
              <a:t>blocks</a:t>
            </a:r>
            <a:r>
              <a:rPr lang="nl-BE" sz="2400" dirty="0"/>
              <a:t>?</a:t>
            </a:r>
          </a:p>
          <a:p>
            <a:pPr marL="0" lvl="0" indent="0" algn="l" rtl="0">
              <a:lnSpc>
                <a:spcPct val="100000"/>
              </a:lnSpc>
              <a:spcBef>
                <a:spcPts val="560"/>
              </a:spcBef>
              <a:spcAft>
                <a:spcPts val="0"/>
              </a:spcAft>
              <a:buSzPts val="2100"/>
              <a:buNone/>
            </a:pPr>
            <a:endParaRPr lang="nl-BE" sz="2400" dirty="0"/>
          </a:p>
          <a:p>
            <a:pPr marL="342900" lvl="0" indent="-342900" algn="l" rtl="0">
              <a:lnSpc>
                <a:spcPct val="100000"/>
              </a:lnSpc>
              <a:spcBef>
                <a:spcPts val="560"/>
              </a:spcBef>
              <a:spcAft>
                <a:spcPts val="0"/>
              </a:spcAft>
              <a:buSzPts val="2100"/>
              <a:buFont typeface="Wingdings" panose="05000000000000000000" pitchFamily="2" charset="2"/>
              <a:buChar char="à"/>
            </a:pPr>
            <a:r>
              <a:rPr lang="nl-BE" sz="2400" dirty="0">
                <a:sym typeface="Wingdings" panose="05000000000000000000" pitchFamily="2" charset="2"/>
              </a:rPr>
              <a:t>Turn </a:t>
            </a:r>
            <a:r>
              <a:rPr lang="nl-BE" sz="2400" dirty="0" err="1">
                <a:sym typeface="Wingdings" panose="05000000000000000000" pitchFamily="2" charset="2"/>
              </a:rPr>
              <a:t>this</a:t>
            </a:r>
            <a:r>
              <a:rPr lang="nl-BE" sz="2400" dirty="0">
                <a:sym typeface="Wingdings" panose="05000000000000000000" pitchFamily="2" charset="2"/>
              </a:rPr>
              <a:t> </a:t>
            </a:r>
            <a:r>
              <a:rPr lang="nl-BE" sz="2400" dirty="0" err="1">
                <a:sym typeface="Wingdings" panose="05000000000000000000" pitchFamily="2" charset="2"/>
              </a:rPr>
              <a:t>into</a:t>
            </a:r>
            <a:r>
              <a:rPr lang="nl-BE" sz="2400" dirty="0">
                <a:sym typeface="Wingdings" panose="05000000000000000000" pitchFamily="2" charset="2"/>
              </a:rPr>
              <a:t> a real ‘</a:t>
            </a:r>
            <a:r>
              <a:rPr lang="nl-BE" sz="2400" dirty="0" err="1">
                <a:sym typeface="Wingdings" panose="05000000000000000000" pitchFamily="2" charset="2"/>
              </a:rPr>
              <a:t>lesson</a:t>
            </a:r>
            <a:r>
              <a:rPr lang="nl-BE" sz="2400" dirty="0">
                <a:sym typeface="Wingdings" panose="05000000000000000000" pitchFamily="2" charset="2"/>
              </a:rPr>
              <a:t>’ </a:t>
            </a:r>
            <a:r>
              <a:rPr lang="nl-BE" sz="2400" dirty="0" err="1">
                <a:sym typeface="Wingdings" panose="05000000000000000000" pitchFamily="2" charset="2"/>
              </a:rPr>
              <a:t>for</a:t>
            </a:r>
            <a:r>
              <a:rPr lang="nl-BE" sz="2400" dirty="0">
                <a:sym typeface="Wingdings" panose="05000000000000000000" pitchFamily="2" charset="2"/>
              </a:rPr>
              <a:t> </a:t>
            </a:r>
            <a:r>
              <a:rPr lang="nl-BE" sz="2400" dirty="0" err="1">
                <a:sym typeface="Wingdings" panose="05000000000000000000" pitchFamily="2" charset="2"/>
              </a:rPr>
              <a:t>intermediate</a:t>
            </a:r>
            <a:r>
              <a:rPr lang="nl-BE" sz="2400" dirty="0">
                <a:sym typeface="Wingdings" panose="05000000000000000000" pitchFamily="2" charset="2"/>
              </a:rPr>
              <a:t> </a:t>
            </a:r>
            <a:r>
              <a:rPr lang="nl-BE" sz="2400" dirty="0" err="1">
                <a:sym typeface="Wingdings" panose="05000000000000000000" pitchFamily="2" charset="2"/>
              </a:rPr>
              <a:t>learners</a:t>
            </a:r>
            <a:r>
              <a:rPr lang="nl-BE" sz="2400" dirty="0">
                <a:sym typeface="Wingdings" panose="05000000000000000000" pitchFamily="2" charset="2"/>
              </a:rPr>
              <a:t>. </a:t>
            </a:r>
          </a:p>
          <a:p>
            <a:pPr marL="342900" lvl="0" indent="-342900" algn="l" rtl="0">
              <a:lnSpc>
                <a:spcPct val="100000"/>
              </a:lnSpc>
              <a:spcBef>
                <a:spcPts val="560"/>
              </a:spcBef>
              <a:spcAft>
                <a:spcPts val="0"/>
              </a:spcAft>
              <a:buSzPts val="2100"/>
              <a:buFont typeface="Wingdings" panose="05000000000000000000" pitchFamily="2" charset="2"/>
              <a:buChar char="à"/>
            </a:pPr>
            <a:r>
              <a:rPr lang="nl-BE" sz="2400" dirty="0">
                <a:sym typeface="Wingdings" panose="05000000000000000000" pitchFamily="2" charset="2"/>
              </a:rPr>
              <a:t>How </a:t>
            </a:r>
            <a:r>
              <a:rPr lang="nl-BE" sz="2400" dirty="0" err="1">
                <a:sym typeface="Wingdings" panose="05000000000000000000" pitchFamily="2" charset="2"/>
              </a:rPr>
              <a:t>can</a:t>
            </a:r>
            <a:r>
              <a:rPr lang="nl-BE" sz="2400" dirty="0">
                <a:sym typeface="Wingdings" panose="05000000000000000000" pitchFamily="2" charset="2"/>
              </a:rPr>
              <a:t> </a:t>
            </a:r>
            <a:r>
              <a:rPr lang="nl-BE" sz="2400" dirty="0" err="1">
                <a:sym typeface="Wingdings" panose="05000000000000000000" pitchFamily="2" charset="2"/>
              </a:rPr>
              <a:t>you</a:t>
            </a:r>
            <a:r>
              <a:rPr lang="nl-BE" sz="2400" dirty="0">
                <a:sym typeface="Wingdings" panose="05000000000000000000" pitchFamily="2" charset="2"/>
              </a:rPr>
              <a:t> </a:t>
            </a:r>
            <a:r>
              <a:rPr lang="nl-BE" sz="2400" dirty="0" err="1">
                <a:sym typeface="Wingdings" panose="05000000000000000000" pitchFamily="2" charset="2"/>
              </a:rPr>
              <a:t>identify</a:t>
            </a:r>
            <a:r>
              <a:rPr lang="nl-BE" sz="2400" dirty="0">
                <a:sym typeface="Wingdings" panose="05000000000000000000" pitchFamily="2" charset="2"/>
              </a:rPr>
              <a:t> </a:t>
            </a:r>
            <a:r>
              <a:rPr lang="nl-BE" sz="2400" dirty="0" err="1">
                <a:sym typeface="Wingdings" panose="05000000000000000000" pitchFamily="2" charset="2"/>
              </a:rPr>
              <a:t>learners</a:t>
            </a:r>
            <a:r>
              <a:rPr lang="nl-BE" sz="2400" dirty="0">
                <a:sym typeface="Wingdings" panose="05000000000000000000" pitchFamily="2" charset="2"/>
              </a:rPr>
              <a:t>’ </a:t>
            </a:r>
            <a:r>
              <a:rPr lang="nl-BE" sz="2400" dirty="0" err="1">
                <a:sym typeface="Wingdings" panose="05000000000000000000" pitchFamily="2" charset="2"/>
              </a:rPr>
              <a:t>needs</a:t>
            </a:r>
            <a:r>
              <a:rPr lang="nl-BE" sz="2400" dirty="0">
                <a:sym typeface="Wingdings" panose="05000000000000000000" pitchFamily="2" charset="2"/>
              </a:rPr>
              <a:t>? </a:t>
            </a:r>
          </a:p>
          <a:p>
            <a:pPr marL="342900" lvl="0" indent="-342900" algn="l" rtl="0">
              <a:lnSpc>
                <a:spcPct val="100000"/>
              </a:lnSpc>
              <a:spcBef>
                <a:spcPts val="560"/>
              </a:spcBef>
              <a:spcAft>
                <a:spcPts val="0"/>
              </a:spcAft>
              <a:buSzPts val="2100"/>
              <a:buFont typeface="Wingdings" panose="05000000000000000000" pitchFamily="2" charset="2"/>
              <a:buChar char="à"/>
            </a:pPr>
            <a:r>
              <a:rPr lang="nl-BE" sz="2400" dirty="0" err="1">
                <a:sym typeface="Wingdings" panose="05000000000000000000" pitchFamily="2" charset="2"/>
              </a:rPr>
              <a:t>What</a:t>
            </a:r>
            <a:r>
              <a:rPr lang="nl-BE" sz="2400" dirty="0">
                <a:sym typeface="Wingdings" panose="05000000000000000000" pitchFamily="2" charset="2"/>
              </a:rPr>
              <a:t> </a:t>
            </a:r>
            <a:r>
              <a:rPr lang="nl-BE" sz="2400" dirty="0" err="1">
                <a:sym typeface="Wingdings" panose="05000000000000000000" pitchFamily="2" charset="2"/>
              </a:rPr>
              <a:t>makes</a:t>
            </a:r>
            <a:r>
              <a:rPr lang="nl-BE" sz="2400" dirty="0">
                <a:sym typeface="Wingdings" panose="05000000000000000000" pitchFamily="2" charset="2"/>
              </a:rPr>
              <a:t> </a:t>
            </a:r>
            <a:r>
              <a:rPr lang="nl-BE" sz="2400" dirty="0" err="1">
                <a:sym typeface="Wingdings" panose="05000000000000000000" pitchFamily="2" charset="2"/>
              </a:rPr>
              <a:t>you</a:t>
            </a:r>
            <a:r>
              <a:rPr lang="nl-BE" sz="2400" dirty="0">
                <a:sym typeface="Wingdings" panose="05000000000000000000" pitchFamily="2" charset="2"/>
              </a:rPr>
              <a:t> </a:t>
            </a:r>
            <a:r>
              <a:rPr lang="nl-BE" sz="2400" dirty="0" err="1">
                <a:sym typeface="Wingdings" panose="05000000000000000000" pitchFamily="2" charset="2"/>
              </a:rPr>
              <a:t>decide</a:t>
            </a:r>
            <a:r>
              <a:rPr lang="nl-BE" sz="2400" dirty="0">
                <a:sym typeface="Wingdings" panose="05000000000000000000" pitchFamily="2" charset="2"/>
              </a:rPr>
              <a:t> </a:t>
            </a:r>
            <a:r>
              <a:rPr lang="nl-BE" sz="2400" dirty="0" err="1">
                <a:sym typeface="Wingdings" panose="05000000000000000000" pitchFamily="2" charset="2"/>
              </a:rPr>
              <a:t>if</a:t>
            </a:r>
            <a:r>
              <a:rPr lang="nl-BE" sz="2400" dirty="0">
                <a:sym typeface="Wingdings" panose="05000000000000000000" pitchFamily="2" charset="2"/>
              </a:rPr>
              <a:t> </a:t>
            </a:r>
            <a:r>
              <a:rPr lang="nl-BE" sz="2400" dirty="0" err="1">
                <a:sym typeface="Wingdings" panose="05000000000000000000" pitchFamily="2" charset="2"/>
              </a:rPr>
              <a:t>you</a:t>
            </a:r>
            <a:r>
              <a:rPr lang="nl-BE" sz="2400" dirty="0">
                <a:sym typeface="Wingdings" panose="05000000000000000000" pitchFamily="2" charset="2"/>
              </a:rPr>
              <a:t> </a:t>
            </a:r>
            <a:r>
              <a:rPr lang="nl-BE" sz="2400" dirty="0" err="1">
                <a:sym typeface="Wingdings" panose="05000000000000000000" pitchFamily="2" charset="2"/>
              </a:rPr>
              <a:t>should</a:t>
            </a:r>
            <a:r>
              <a:rPr lang="nl-BE" sz="2400" dirty="0">
                <a:sym typeface="Wingdings" panose="05000000000000000000" pitchFamily="2" charset="2"/>
              </a:rPr>
              <a:t> </a:t>
            </a:r>
            <a:r>
              <a:rPr lang="nl-BE" sz="2400" dirty="0" err="1">
                <a:sym typeface="Wingdings" panose="05000000000000000000" pitchFamily="2" charset="2"/>
              </a:rPr>
              <a:t>interrupt</a:t>
            </a:r>
            <a:r>
              <a:rPr lang="nl-BE" sz="2400" dirty="0">
                <a:sym typeface="Wingdings" panose="05000000000000000000" pitchFamily="2" charset="2"/>
              </a:rPr>
              <a:t> or </a:t>
            </a:r>
            <a:r>
              <a:rPr lang="nl-BE" sz="2400" dirty="0" err="1">
                <a:sym typeface="Wingdings" panose="05000000000000000000" pitchFamily="2" charset="2"/>
              </a:rPr>
              <a:t>not</a:t>
            </a:r>
            <a:r>
              <a:rPr lang="nl-BE" sz="2400" dirty="0">
                <a:sym typeface="Wingdings" panose="05000000000000000000" pitchFamily="2" charset="2"/>
              </a:rPr>
              <a:t>?</a:t>
            </a:r>
          </a:p>
          <a:p>
            <a:pPr marL="342900" lvl="0" indent="-342900" algn="l" rtl="0">
              <a:lnSpc>
                <a:spcPct val="100000"/>
              </a:lnSpc>
              <a:spcBef>
                <a:spcPts val="560"/>
              </a:spcBef>
              <a:spcAft>
                <a:spcPts val="0"/>
              </a:spcAft>
              <a:buSzPts val="2100"/>
              <a:buFont typeface="Wingdings" panose="05000000000000000000" pitchFamily="2" charset="2"/>
              <a:buChar char="à"/>
            </a:pPr>
            <a:r>
              <a:rPr lang="nl-BE" sz="2400" dirty="0" err="1">
                <a:sym typeface="Wingdings" panose="05000000000000000000" pitchFamily="2" charset="2"/>
              </a:rPr>
              <a:t>What</a:t>
            </a:r>
            <a:r>
              <a:rPr lang="nl-BE" sz="2400" dirty="0">
                <a:sym typeface="Wingdings" panose="05000000000000000000" pitchFamily="2" charset="2"/>
              </a:rPr>
              <a:t> do </a:t>
            </a:r>
            <a:r>
              <a:rPr lang="nl-BE" sz="2400" dirty="0" err="1">
                <a:sym typeface="Wingdings" panose="05000000000000000000" pitchFamily="2" charset="2"/>
              </a:rPr>
              <a:t>you</a:t>
            </a:r>
            <a:r>
              <a:rPr lang="nl-BE" sz="2400" dirty="0">
                <a:sym typeface="Wingdings" panose="05000000000000000000" pitchFamily="2" charset="2"/>
              </a:rPr>
              <a:t> </a:t>
            </a:r>
            <a:r>
              <a:rPr lang="nl-BE" sz="2400" dirty="0" err="1">
                <a:sym typeface="Wingdings" panose="05000000000000000000" pitchFamily="2" charset="2"/>
              </a:rPr>
              <a:t>struggle</a:t>
            </a:r>
            <a:r>
              <a:rPr lang="nl-BE" sz="2400" dirty="0">
                <a:sym typeface="Wingdings" panose="05000000000000000000" pitchFamily="2" charset="2"/>
              </a:rPr>
              <a:t> </a:t>
            </a:r>
            <a:r>
              <a:rPr lang="nl-BE" sz="2400" dirty="0" err="1">
                <a:sym typeface="Wingdings" panose="05000000000000000000" pitchFamily="2" charset="2"/>
              </a:rPr>
              <a:t>with</a:t>
            </a:r>
            <a:r>
              <a:rPr lang="nl-BE" sz="2400" dirty="0">
                <a:sym typeface="Wingdings" panose="05000000000000000000" pitchFamily="2" charset="2"/>
              </a:rPr>
              <a:t>?</a:t>
            </a:r>
            <a:endParaRPr lang="nl-BE" sz="2400" dirty="0"/>
          </a:p>
          <a:p>
            <a:pPr marL="0" lvl="0" indent="0" algn="l" rtl="0">
              <a:lnSpc>
                <a:spcPct val="100000"/>
              </a:lnSpc>
              <a:spcBef>
                <a:spcPts val="560"/>
              </a:spcBef>
              <a:spcAft>
                <a:spcPts val="0"/>
              </a:spcAft>
              <a:buSzPts val="2100"/>
              <a:buNone/>
            </a:pPr>
            <a:endParaRPr sz="2400" dirty="0"/>
          </a:p>
        </p:txBody>
      </p:sp>
    </p:spTree>
    <p:extLst>
      <p:ext uri="{BB962C8B-B14F-4D97-AF65-F5344CB8AC3E}">
        <p14:creationId xmlns:p14="http://schemas.microsoft.com/office/powerpoint/2010/main" val="223798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015946-E063-E789-8C38-5E18BDA7CE2C}"/>
              </a:ext>
            </a:extLst>
          </p:cNvPr>
          <p:cNvSpPr>
            <a:spLocks noGrp="1"/>
          </p:cNvSpPr>
          <p:nvPr>
            <p:ph type="title"/>
          </p:nvPr>
        </p:nvSpPr>
        <p:spPr/>
        <p:txBody>
          <a:bodyPr/>
          <a:lstStyle/>
          <a:p>
            <a:r>
              <a:rPr lang="nl-NL" dirty="0" err="1">
                <a:latin typeface="Calibri"/>
                <a:ea typeface="Verdana"/>
                <a:cs typeface="Calibri"/>
              </a:rPr>
              <a:t>By</a:t>
            </a:r>
            <a:r>
              <a:rPr lang="nl-NL" dirty="0">
                <a:latin typeface="Calibri"/>
                <a:ea typeface="Verdana"/>
                <a:cs typeface="Calibri"/>
              </a:rPr>
              <a:t> </a:t>
            </a:r>
            <a:r>
              <a:rPr lang="nl-NL" dirty="0" err="1">
                <a:latin typeface="Calibri"/>
                <a:ea typeface="Verdana"/>
                <a:cs typeface="Calibri"/>
              </a:rPr>
              <a:t>the</a:t>
            </a:r>
            <a:r>
              <a:rPr lang="nl-NL" dirty="0">
                <a:latin typeface="Calibri"/>
                <a:ea typeface="Verdana"/>
                <a:cs typeface="Calibri"/>
              </a:rPr>
              <a:t> end of </a:t>
            </a:r>
            <a:r>
              <a:rPr lang="nl-NL" dirty="0" err="1">
                <a:latin typeface="Calibri"/>
                <a:ea typeface="Verdana"/>
                <a:cs typeface="Calibri"/>
              </a:rPr>
              <a:t>today</a:t>
            </a:r>
            <a:r>
              <a:rPr lang="nl-NL" dirty="0">
                <a:latin typeface="Calibri"/>
                <a:ea typeface="Verdana"/>
                <a:cs typeface="Calibri"/>
              </a:rPr>
              <a:t> </a:t>
            </a:r>
            <a:r>
              <a:rPr lang="nl-NL" dirty="0" err="1">
                <a:latin typeface="Calibri"/>
                <a:ea typeface="Verdana"/>
                <a:cs typeface="Calibri"/>
              </a:rPr>
              <a:t>you</a:t>
            </a:r>
            <a:r>
              <a:rPr lang="nl-NL" dirty="0">
                <a:latin typeface="Calibri"/>
                <a:ea typeface="Verdana"/>
                <a:cs typeface="Calibri"/>
              </a:rPr>
              <a:t> </a:t>
            </a:r>
            <a:r>
              <a:rPr lang="nl-NL" dirty="0" err="1">
                <a:latin typeface="Calibri"/>
                <a:ea typeface="Verdana"/>
                <a:cs typeface="Calibri"/>
              </a:rPr>
              <a:t>can</a:t>
            </a:r>
            <a:endParaRPr lang="nl-NL" dirty="0"/>
          </a:p>
        </p:txBody>
      </p:sp>
      <p:sp>
        <p:nvSpPr>
          <p:cNvPr id="2" name="Tijdelijke aanduiding voor inhoud 1">
            <a:extLst>
              <a:ext uri="{FF2B5EF4-FFF2-40B4-BE49-F238E27FC236}">
                <a16:creationId xmlns:a16="http://schemas.microsoft.com/office/drawing/2014/main" id="{74C3253C-67E2-5849-384F-D2E0B44D4E0C}"/>
              </a:ext>
            </a:extLst>
          </p:cNvPr>
          <p:cNvSpPr>
            <a:spLocks noGrp="1"/>
          </p:cNvSpPr>
          <p:nvPr>
            <p:ph idx="1"/>
          </p:nvPr>
        </p:nvSpPr>
        <p:spPr/>
        <p:txBody>
          <a:bodyPr vert="horz" lIns="0" tIns="0" rIns="0" bIns="0" rtlCol="0" anchor="t">
            <a:normAutofit/>
          </a:bodyPr>
          <a:lstStyle/>
          <a:p>
            <a:pPr lvl="1" algn="just"/>
            <a:r>
              <a:rPr lang="en-US" b="0" dirty="0"/>
              <a:t>See the merits of task-based learning</a:t>
            </a:r>
          </a:p>
          <a:p>
            <a:pPr lvl="1" algn="just"/>
            <a:endParaRPr lang="en-US" b="0" dirty="0"/>
          </a:p>
          <a:p>
            <a:pPr lvl="1" algn="just"/>
            <a:r>
              <a:rPr lang="en-US" b="0" dirty="0"/>
              <a:t>Identify and juggle the E-S-A building blocks</a:t>
            </a:r>
          </a:p>
          <a:p>
            <a:pPr lvl="1" algn="just"/>
            <a:endParaRPr lang="en-US" b="0" dirty="0"/>
          </a:p>
          <a:p>
            <a:pPr lvl="1" algn="just"/>
            <a:r>
              <a:rPr lang="en-US" dirty="0"/>
              <a:t>Formulate SMART learning goals</a:t>
            </a:r>
          </a:p>
          <a:p>
            <a:pPr marL="361940" lvl="1" indent="0" algn="just">
              <a:buNone/>
            </a:pPr>
            <a:endParaRPr lang="en-US" dirty="0"/>
          </a:p>
          <a:p>
            <a:pPr lvl="1" algn="just"/>
            <a:r>
              <a:rPr lang="en-US" b="0" dirty="0"/>
              <a:t>Come up with your own task-based lesson idea(s)</a:t>
            </a:r>
          </a:p>
          <a:p>
            <a:pPr algn="just"/>
            <a:endParaRPr lang="en-US" b="0" dirty="0"/>
          </a:p>
        </p:txBody>
      </p:sp>
      <p:sp>
        <p:nvSpPr>
          <p:cNvPr id="4" name="Tijdelijke aanduiding voor dianummer 3">
            <a:extLst>
              <a:ext uri="{FF2B5EF4-FFF2-40B4-BE49-F238E27FC236}">
                <a16:creationId xmlns:a16="http://schemas.microsoft.com/office/drawing/2014/main" id="{4A3A4F99-F749-6E2E-0B83-F6A9DC438534}"/>
              </a:ext>
            </a:extLst>
          </p:cNvPr>
          <p:cNvSpPr>
            <a:spLocks noGrp="1"/>
          </p:cNvSpPr>
          <p:nvPr>
            <p:ph type="sldNum" sz="quarter" idx="10"/>
          </p:nvPr>
        </p:nvSpPr>
        <p:spPr/>
        <p:txBody>
          <a:bodyPr/>
          <a:lstStyle/>
          <a:p>
            <a:fld id="{E038E271-308C-2E46-A3EC-56326F9084CC}" type="slidenum">
              <a:rPr lang="nl-BE" smtClean="0"/>
              <a:pPr/>
              <a:t>3</a:t>
            </a:fld>
            <a:endParaRPr lang="nl-BE"/>
          </a:p>
        </p:txBody>
      </p:sp>
    </p:spTree>
    <p:extLst>
      <p:ext uri="{BB962C8B-B14F-4D97-AF65-F5344CB8AC3E}">
        <p14:creationId xmlns:p14="http://schemas.microsoft.com/office/powerpoint/2010/main" val="115951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015946-E063-E789-8C38-5E18BDA7CE2C}"/>
              </a:ext>
            </a:extLst>
          </p:cNvPr>
          <p:cNvSpPr>
            <a:spLocks noGrp="1"/>
          </p:cNvSpPr>
          <p:nvPr>
            <p:ph type="title"/>
          </p:nvPr>
        </p:nvSpPr>
        <p:spPr/>
        <p:txBody>
          <a:bodyPr/>
          <a:lstStyle/>
          <a:p>
            <a:r>
              <a:rPr lang="nl-NL" dirty="0" err="1">
                <a:latin typeface="Calibri"/>
                <a:ea typeface="Verdana"/>
                <a:cs typeface="Calibri"/>
              </a:rPr>
              <a:t>Welcome</a:t>
            </a:r>
            <a:r>
              <a:rPr lang="nl-NL" dirty="0">
                <a:latin typeface="Calibri"/>
                <a:ea typeface="Verdana"/>
                <a:cs typeface="Calibri"/>
              </a:rPr>
              <a:t> </a:t>
            </a:r>
            <a:r>
              <a:rPr lang="nl-NL" dirty="0" err="1">
                <a:latin typeface="Calibri"/>
                <a:ea typeface="Verdana"/>
                <a:cs typeface="Calibri"/>
              </a:rPr>
              <a:t>to</a:t>
            </a:r>
            <a:r>
              <a:rPr lang="nl-NL" dirty="0">
                <a:latin typeface="Calibri"/>
                <a:ea typeface="Verdana"/>
                <a:cs typeface="Calibri"/>
              </a:rPr>
              <a:t> </a:t>
            </a:r>
            <a:r>
              <a:rPr lang="nl-NL" dirty="0" err="1">
                <a:latin typeface="Calibri"/>
                <a:ea typeface="Verdana"/>
                <a:cs typeface="Calibri"/>
              </a:rPr>
              <a:t>Antwerp</a:t>
            </a:r>
            <a:r>
              <a:rPr lang="nl-NL" dirty="0">
                <a:latin typeface="Calibri"/>
                <a:ea typeface="Verdana"/>
                <a:cs typeface="Calibri"/>
              </a:rPr>
              <a:t>!</a:t>
            </a:r>
            <a:endParaRPr lang="nl-NL" dirty="0"/>
          </a:p>
        </p:txBody>
      </p:sp>
      <p:sp>
        <p:nvSpPr>
          <p:cNvPr id="2" name="Tijdelijke aanduiding voor inhoud 1">
            <a:extLst>
              <a:ext uri="{FF2B5EF4-FFF2-40B4-BE49-F238E27FC236}">
                <a16:creationId xmlns:a16="http://schemas.microsoft.com/office/drawing/2014/main" id="{74C3253C-67E2-5849-384F-D2E0B44D4E0C}"/>
              </a:ext>
            </a:extLst>
          </p:cNvPr>
          <p:cNvSpPr>
            <a:spLocks noGrp="1"/>
          </p:cNvSpPr>
          <p:nvPr>
            <p:ph idx="1"/>
          </p:nvPr>
        </p:nvSpPr>
        <p:spPr/>
        <p:txBody>
          <a:bodyPr vert="horz" lIns="0" tIns="0" rIns="0" bIns="0" rtlCol="0" anchor="t">
            <a:normAutofit fontScale="92500"/>
          </a:bodyPr>
          <a:lstStyle/>
          <a:p>
            <a:pPr algn="just"/>
            <a:r>
              <a:rPr lang="nl-NL" b="0" dirty="0" err="1">
                <a:latin typeface="Calibri"/>
                <a:ea typeface="Verdana"/>
              </a:rPr>
              <a:t>Situation</a:t>
            </a:r>
            <a:r>
              <a:rPr lang="nl-NL" b="0" dirty="0">
                <a:latin typeface="Calibri"/>
                <a:ea typeface="Verdana"/>
              </a:rPr>
              <a:t>: </a:t>
            </a:r>
            <a:r>
              <a:rPr lang="nl-NL" b="0" dirty="0" err="1">
                <a:latin typeface="Calibri"/>
                <a:ea typeface="Verdana"/>
              </a:rPr>
              <a:t>you</a:t>
            </a:r>
            <a:r>
              <a:rPr lang="nl-NL" b="0" dirty="0">
                <a:latin typeface="Calibri"/>
                <a:ea typeface="Verdana"/>
              </a:rPr>
              <a:t> are in </a:t>
            </a:r>
            <a:r>
              <a:rPr lang="nl-NL" b="0" dirty="0" err="1">
                <a:latin typeface="Calibri"/>
                <a:ea typeface="Verdana"/>
              </a:rPr>
              <a:t>Antwerp</a:t>
            </a:r>
            <a:r>
              <a:rPr lang="nl-NL" b="0" dirty="0">
                <a:latin typeface="Calibri"/>
                <a:ea typeface="Verdana"/>
              </a:rPr>
              <a:t> </a:t>
            </a:r>
            <a:r>
              <a:rPr lang="nl-NL" b="0" dirty="0" err="1">
                <a:latin typeface="Calibri"/>
                <a:ea typeface="Verdana"/>
              </a:rPr>
              <a:t>for</a:t>
            </a:r>
            <a:r>
              <a:rPr lang="nl-NL" b="0" dirty="0">
                <a:latin typeface="Calibri"/>
                <a:ea typeface="Verdana"/>
              </a:rPr>
              <a:t> </a:t>
            </a:r>
            <a:r>
              <a:rPr lang="nl-NL" b="0" dirty="0" err="1">
                <a:latin typeface="Calibri"/>
                <a:ea typeface="Verdana"/>
              </a:rPr>
              <a:t>the</a:t>
            </a:r>
            <a:r>
              <a:rPr lang="nl-NL" b="0" dirty="0">
                <a:latin typeface="Calibri"/>
                <a:ea typeface="Verdana"/>
              </a:rPr>
              <a:t> week, </a:t>
            </a:r>
            <a:r>
              <a:rPr lang="nl-NL" b="0" dirty="0" err="1">
                <a:latin typeface="Calibri"/>
                <a:ea typeface="Verdana"/>
              </a:rPr>
              <a:t>with</a:t>
            </a:r>
            <a:r>
              <a:rPr lang="nl-NL" b="0" dirty="0">
                <a:latin typeface="Calibri"/>
                <a:ea typeface="Verdana"/>
              </a:rPr>
              <a:t> </a:t>
            </a:r>
            <a:r>
              <a:rPr lang="nl-NL" b="0" dirty="0" err="1">
                <a:latin typeface="Calibri"/>
                <a:ea typeface="Verdana"/>
              </a:rPr>
              <a:t>evenings</a:t>
            </a:r>
            <a:r>
              <a:rPr lang="nl-NL" b="0" dirty="0">
                <a:latin typeface="Calibri"/>
                <a:ea typeface="Verdana"/>
              </a:rPr>
              <a:t> </a:t>
            </a:r>
            <a:r>
              <a:rPr lang="nl-NL" b="0" dirty="0" err="1">
                <a:latin typeface="Calibri"/>
                <a:ea typeface="Verdana"/>
              </a:rPr>
              <a:t>and</a:t>
            </a:r>
            <a:r>
              <a:rPr lang="nl-NL" b="0" dirty="0">
                <a:latin typeface="Calibri"/>
                <a:ea typeface="Verdana"/>
              </a:rPr>
              <a:t> a </a:t>
            </a:r>
            <a:r>
              <a:rPr lang="nl-NL" b="0" dirty="0" err="1">
                <a:latin typeface="Calibri"/>
                <a:ea typeface="Verdana"/>
              </a:rPr>
              <a:t>Thursday</a:t>
            </a:r>
            <a:r>
              <a:rPr lang="nl-NL" b="0" dirty="0">
                <a:latin typeface="Calibri"/>
                <a:ea typeface="Verdana"/>
              </a:rPr>
              <a:t> off. </a:t>
            </a:r>
            <a:r>
              <a:rPr lang="nl-NL" b="0" dirty="0" err="1">
                <a:latin typeface="Calibri"/>
                <a:ea typeface="Verdana"/>
              </a:rPr>
              <a:t>You</a:t>
            </a:r>
            <a:r>
              <a:rPr lang="nl-NL" b="0" dirty="0">
                <a:latin typeface="Calibri"/>
                <a:ea typeface="Verdana"/>
              </a:rPr>
              <a:t> want </a:t>
            </a:r>
            <a:r>
              <a:rPr lang="nl-NL" b="0" dirty="0" err="1">
                <a:latin typeface="Calibri"/>
                <a:ea typeface="Verdana"/>
              </a:rPr>
              <a:t>to</a:t>
            </a:r>
            <a:r>
              <a:rPr lang="nl-NL" b="0" dirty="0">
                <a:latin typeface="Calibri"/>
                <a:ea typeface="Verdana"/>
              </a:rPr>
              <a:t> do ‘a </a:t>
            </a:r>
            <a:r>
              <a:rPr lang="nl-NL" b="0" dirty="0" err="1">
                <a:latin typeface="Calibri"/>
                <a:ea typeface="Verdana"/>
              </a:rPr>
              <a:t>tourist</a:t>
            </a:r>
            <a:r>
              <a:rPr lang="nl-NL" b="0" dirty="0">
                <a:latin typeface="Calibri"/>
                <a:ea typeface="Verdana"/>
              </a:rPr>
              <a:t> </a:t>
            </a:r>
            <a:r>
              <a:rPr lang="nl-NL" b="0" dirty="0" err="1">
                <a:latin typeface="Calibri"/>
                <a:ea typeface="Verdana"/>
              </a:rPr>
              <a:t>thing</a:t>
            </a:r>
            <a:r>
              <a:rPr lang="nl-NL" b="0" dirty="0">
                <a:latin typeface="Calibri"/>
                <a:ea typeface="Verdana"/>
              </a:rPr>
              <a:t>’ </a:t>
            </a:r>
            <a:r>
              <a:rPr lang="nl-NL" b="0" dirty="0" err="1">
                <a:latin typeface="Calibri"/>
                <a:ea typeface="Verdana"/>
              </a:rPr>
              <a:t>together</a:t>
            </a:r>
            <a:r>
              <a:rPr lang="nl-NL" b="0" dirty="0">
                <a:latin typeface="Calibri"/>
                <a:ea typeface="Verdana"/>
              </a:rPr>
              <a:t> </a:t>
            </a:r>
            <a:r>
              <a:rPr lang="nl-NL" b="0" dirty="0" err="1">
                <a:latin typeface="Calibri"/>
                <a:ea typeface="Verdana"/>
              </a:rPr>
              <a:t>that</a:t>
            </a:r>
            <a:r>
              <a:rPr lang="nl-NL" b="0" dirty="0">
                <a:latin typeface="Calibri"/>
                <a:ea typeface="Verdana"/>
              </a:rPr>
              <a:t> </a:t>
            </a:r>
            <a:r>
              <a:rPr lang="nl-NL" b="0" dirty="0" err="1">
                <a:latin typeface="Calibri"/>
                <a:ea typeface="Verdana"/>
              </a:rPr>
              <a:t>you</a:t>
            </a:r>
            <a:r>
              <a:rPr lang="nl-NL" b="0" dirty="0">
                <a:latin typeface="Calibri"/>
                <a:ea typeface="Verdana"/>
              </a:rPr>
              <a:t> </a:t>
            </a:r>
            <a:r>
              <a:rPr lang="nl-NL" b="0" dirty="0" err="1">
                <a:latin typeface="Calibri"/>
                <a:ea typeface="Verdana"/>
              </a:rPr>
              <a:t>will</a:t>
            </a:r>
            <a:r>
              <a:rPr lang="nl-NL" b="0" dirty="0">
                <a:latin typeface="Calibri"/>
                <a:ea typeface="Verdana"/>
              </a:rPr>
              <a:t> </a:t>
            </a:r>
            <a:r>
              <a:rPr lang="nl-NL" b="0" dirty="0" err="1">
                <a:latin typeface="Calibri"/>
                <a:ea typeface="Verdana"/>
              </a:rPr>
              <a:t>all</a:t>
            </a:r>
            <a:r>
              <a:rPr lang="nl-NL" b="0" dirty="0">
                <a:latin typeface="Calibri"/>
                <a:ea typeface="Verdana"/>
              </a:rPr>
              <a:t> </a:t>
            </a:r>
            <a:r>
              <a:rPr lang="nl-NL" b="0" dirty="0" err="1">
                <a:latin typeface="Calibri"/>
                <a:ea typeface="Verdana"/>
              </a:rPr>
              <a:t>enjoy</a:t>
            </a:r>
            <a:r>
              <a:rPr lang="nl-NL" b="0" dirty="0">
                <a:latin typeface="Calibri"/>
                <a:ea typeface="Verdana"/>
              </a:rPr>
              <a:t>!</a:t>
            </a:r>
          </a:p>
          <a:p>
            <a:pPr algn="just"/>
            <a:endParaRPr lang="nl-NL" b="0" dirty="0">
              <a:latin typeface="Calibri"/>
              <a:ea typeface="Verdana"/>
            </a:endParaRPr>
          </a:p>
          <a:p>
            <a:pPr algn="just"/>
            <a:r>
              <a:rPr lang="nl-NL" b="0" dirty="0">
                <a:latin typeface="Calibri"/>
                <a:ea typeface="Verdana"/>
              </a:rPr>
              <a:t>Check </a:t>
            </a:r>
            <a:r>
              <a:rPr lang="nl-NL" b="0" dirty="0" err="1">
                <a:latin typeface="Calibri"/>
                <a:ea typeface="Verdana"/>
              </a:rPr>
              <a:t>the</a:t>
            </a:r>
            <a:r>
              <a:rPr lang="nl-NL" b="0" dirty="0">
                <a:latin typeface="Calibri"/>
                <a:ea typeface="Verdana"/>
              </a:rPr>
              <a:t> map of </a:t>
            </a:r>
            <a:r>
              <a:rPr lang="nl-NL" b="0" dirty="0" err="1">
                <a:latin typeface="Calibri"/>
                <a:ea typeface="Verdana"/>
              </a:rPr>
              <a:t>Antwerp</a:t>
            </a:r>
            <a:r>
              <a:rPr lang="nl-NL" b="0" dirty="0">
                <a:latin typeface="Calibri"/>
                <a:ea typeface="Verdana"/>
              </a:rPr>
              <a:t>, consult </a:t>
            </a:r>
            <a:r>
              <a:rPr lang="nl-NL" b="0" dirty="0">
                <a:latin typeface="Calibri"/>
                <a:ea typeface="Verdana"/>
                <a:hlinkClick r:id="rId3"/>
              </a:rPr>
              <a:t>https://visit.antwerpen.be/en</a:t>
            </a:r>
            <a:r>
              <a:rPr lang="nl-NL" b="0" dirty="0">
                <a:latin typeface="Calibri"/>
                <a:ea typeface="Verdana"/>
              </a:rPr>
              <a:t> </a:t>
            </a:r>
          </a:p>
          <a:p>
            <a:pPr algn="just"/>
            <a:endParaRPr lang="nl-NL" b="0" dirty="0">
              <a:latin typeface="Calibri"/>
              <a:ea typeface="Verdana"/>
            </a:endParaRPr>
          </a:p>
          <a:p>
            <a:pPr algn="just"/>
            <a:r>
              <a:rPr lang="nl-NL" b="0" dirty="0">
                <a:latin typeface="Calibri"/>
                <a:ea typeface="Verdana"/>
              </a:rPr>
              <a:t>Pitch </a:t>
            </a:r>
            <a:r>
              <a:rPr lang="nl-NL" b="0" dirty="0" err="1">
                <a:latin typeface="Calibri"/>
                <a:ea typeface="Verdana"/>
              </a:rPr>
              <a:t>your</a:t>
            </a:r>
            <a:r>
              <a:rPr lang="nl-NL" b="0" dirty="0">
                <a:latin typeface="Calibri"/>
                <a:ea typeface="Verdana"/>
              </a:rPr>
              <a:t> </a:t>
            </a:r>
            <a:r>
              <a:rPr lang="nl-NL" b="0" dirty="0" err="1">
                <a:latin typeface="Calibri"/>
                <a:ea typeface="Verdana"/>
              </a:rPr>
              <a:t>idea</a:t>
            </a:r>
            <a:r>
              <a:rPr lang="nl-NL" b="0" dirty="0">
                <a:latin typeface="Calibri"/>
                <a:ea typeface="Verdana"/>
              </a:rPr>
              <a:t> </a:t>
            </a:r>
            <a:r>
              <a:rPr lang="nl-NL" b="0" dirty="0" err="1">
                <a:latin typeface="Calibri"/>
                <a:ea typeface="Verdana"/>
              </a:rPr>
              <a:t>to</a:t>
            </a:r>
            <a:r>
              <a:rPr lang="nl-NL" b="0" dirty="0">
                <a:latin typeface="Calibri"/>
                <a:ea typeface="Verdana"/>
              </a:rPr>
              <a:t> </a:t>
            </a:r>
            <a:r>
              <a:rPr lang="nl-NL" b="0" dirty="0" err="1">
                <a:latin typeface="Calibri"/>
                <a:ea typeface="Verdana"/>
              </a:rPr>
              <a:t>the</a:t>
            </a:r>
            <a:r>
              <a:rPr lang="nl-NL" b="0" dirty="0">
                <a:latin typeface="Calibri"/>
                <a:ea typeface="Verdana"/>
              </a:rPr>
              <a:t> </a:t>
            </a:r>
            <a:r>
              <a:rPr lang="nl-NL" b="0" dirty="0" err="1">
                <a:latin typeface="Calibri"/>
                <a:ea typeface="Verdana"/>
              </a:rPr>
              <a:t>group</a:t>
            </a:r>
            <a:r>
              <a:rPr lang="nl-NL" b="0" dirty="0">
                <a:latin typeface="Calibri"/>
                <a:ea typeface="Verdana"/>
              </a:rPr>
              <a:t>: </a:t>
            </a:r>
            <a:r>
              <a:rPr lang="nl-NL" b="0" dirty="0" err="1">
                <a:latin typeface="Calibri"/>
                <a:ea typeface="Verdana"/>
              </a:rPr>
              <a:t>what</a:t>
            </a:r>
            <a:r>
              <a:rPr lang="nl-NL" b="0" dirty="0">
                <a:latin typeface="Calibri"/>
                <a:ea typeface="Verdana"/>
              </a:rPr>
              <a:t> is </a:t>
            </a:r>
            <a:r>
              <a:rPr lang="nl-NL" b="0" dirty="0" err="1">
                <a:latin typeface="Calibri"/>
                <a:ea typeface="Verdana"/>
              </a:rPr>
              <a:t>it</a:t>
            </a:r>
            <a:r>
              <a:rPr lang="nl-NL" b="0" dirty="0">
                <a:latin typeface="Calibri"/>
                <a:ea typeface="Verdana"/>
              </a:rPr>
              <a:t>? </a:t>
            </a:r>
            <a:r>
              <a:rPr lang="nl-NL" b="0" dirty="0" err="1">
                <a:latin typeface="Calibri"/>
                <a:ea typeface="Verdana"/>
              </a:rPr>
              <a:t>Why</a:t>
            </a:r>
            <a:r>
              <a:rPr lang="nl-NL" b="0" dirty="0">
                <a:latin typeface="Calibri"/>
                <a:ea typeface="Verdana"/>
              </a:rPr>
              <a:t> </a:t>
            </a:r>
            <a:r>
              <a:rPr lang="nl-NL" b="0" dirty="0" err="1">
                <a:latin typeface="Calibri"/>
                <a:ea typeface="Verdana"/>
              </a:rPr>
              <a:t>did</a:t>
            </a:r>
            <a:r>
              <a:rPr lang="nl-NL" b="0" dirty="0">
                <a:latin typeface="Calibri"/>
                <a:ea typeface="Verdana"/>
              </a:rPr>
              <a:t> </a:t>
            </a:r>
            <a:r>
              <a:rPr lang="nl-NL" b="0" dirty="0" err="1">
                <a:latin typeface="Calibri"/>
                <a:ea typeface="Verdana"/>
              </a:rPr>
              <a:t>you</a:t>
            </a:r>
            <a:r>
              <a:rPr lang="nl-NL" b="0" dirty="0">
                <a:latin typeface="Calibri"/>
                <a:ea typeface="Verdana"/>
              </a:rPr>
              <a:t> </a:t>
            </a:r>
            <a:r>
              <a:rPr lang="nl-NL" b="0" dirty="0" err="1">
                <a:latin typeface="Calibri"/>
                <a:ea typeface="Verdana"/>
              </a:rPr>
              <a:t>choose</a:t>
            </a:r>
            <a:r>
              <a:rPr lang="nl-NL" b="0" dirty="0">
                <a:latin typeface="Calibri"/>
                <a:ea typeface="Verdana"/>
              </a:rPr>
              <a:t> </a:t>
            </a:r>
            <a:r>
              <a:rPr lang="nl-NL" b="0" dirty="0" err="1">
                <a:latin typeface="Calibri"/>
                <a:ea typeface="Verdana"/>
              </a:rPr>
              <a:t>this</a:t>
            </a:r>
            <a:r>
              <a:rPr lang="nl-NL" b="0" dirty="0">
                <a:latin typeface="Calibri"/>
                <a:ea typeface="Verdana"/>
              </a:rPr>
              <a:t>? How long </a:t>
            </a:r>
            <a:r>
              <a:rPr lang="nl-NL" b="0" dirty="0" err="1">
                <a:latin typeface="Calibri"/>
                <a:ea typeface="Verdana"/>
              </a:rPr>
              <a:t>will</a:t>
            </a:r>
            <a:r>
              <a:rPr lang="nl-NL" b="0" dirty="0">
                <a:latin typeface="Calibri"/>
                <a:ea typeface="Verdana"/>
              </a:rPr>
              <a:t> </a:t>
            </a:r>
            <a:r>
              <a:rPr lang="nl-NL" b="0" dirty="0" err="1">
                <a:latin typeface="Calibri"/>
                <a:ea typeface="Verdana"/>
              </a:rPr>
              <a:t>it</a:t>
            </a:r>
            <a:r>
              <a:rPr lang="nl-NL" b="0" dirty="0">
                <a:latin typeface="Calibri"/>
                <a:ea typeface="Verdana"/>
              </a:rPr>
              <a:t> take? How </a:t>
            </a:r>
            <a:r>
              <a:rPr lang="nl-NL" b="0" dirty="0" err="1">
                <a:latin typeface="Calibri"/>
                <a:ea typeface="Verdana"/>
              </a:rPr>
              <a:t>much</a:t>
            </a:r>
            <a:r>
              <a:rPr lang="nl-NL" b="0" dirty="0">
                <a:latin typeface="Calibri"/>
                <a:ea typeface="Verdana"/>
              </a:rPr>
              <a:t> does </a:t>
            </a:r>
            <a:r>
              <a:rPr lang="nl-NL" b="0" dirty="0" err="1">
                <a:latin typeface="Calibri"/>
                <a:ea typeface="Verdana"/>
              </a:rPr>
              <a:t>it</a:t>
            </a:r>
            <a:r>
              <a:rPr lang="nl-NL" b="0" dirty="0">
                <a:latin typeface="Calibri"/>
                <a:ea typeface="Verdana"/>
              </a:rPr>
              <a:t> </a:t>
            </a:r>
            <a:r>
              <a:rPr lang="nl-NL" b="0" dirty="0" err="1">
                <a:latin typeface="Calibri"/>
                <a:ea typeface="Verdana"/>
              </a:rPr>
              <a:t>cost</a:t>
            </a:r>
            <a:r>
              <a:rPr lang="nl-NL" b="0" dirty="0">
                <a:latin typeface="Calibri"/>
                <a:ea typeface="Verdana"/>
              </a:rPr>
              <a:t>? </a:t>
            </a:r>
            <a:r>
              <a:rPr lang="nl-NL" b="0" dirty="0" err="1">
                <a:latin typeface="Calibri"/>
                <a:ea typeface="Verdana"/>
              </a:rPr>
              <a:t>When</a:t>
            </a:r>
            <a:r>
              <a:rPr lang="nl-NL" b="0" dirty="0">
                <a:latin typeface="Calibri"/>
                <a:ea typeface="Verdana"/>
              </a:rPr>
              <a:t> </a:t>
            </a:r>
            <a:r>
              <a:rPr lang="nl-NL" b="0" dirty="0" err="1">
                <a:latin typeface="Calibri"/>
                <a:ea typeface="Verdana"/>
              </a:rPr>
              <a:t>can</a:t>
            </a:r>
            <a:r>
              <a:rPr lang="nl-NL" b="0" dirty="0">
                <a:latin typeface="Calibri"/>
                <a:ea typeface="Verdana"/>
              </a:rPr>
              <a:t> </a:t>
            </a:r>
            <a:r>
              <a:rPr lang="nl-NL" b="0" dirty="0" err="1">
                <a:latin typeface="Calibri"/>
                <a:ea typeface="Verdana"/>
              </a:rPr>
              <a:t>you</a:t>
            </a:r>
            <a:r>
              <a:rPr lang="nl-NL" b="0" dirty="0">
                <a:latin typeface="Calibri"/>
                <a:ea typeface="Verdana"/>
              </a:rPr>
              <a:t> do </a:t>
            </a:r>
            <a:r>
              <a:rPr lang="nl-NL" b="0" dirty="0" err="1">
                <a:latin typeface="Calibri"/>
                <a:ea typeface="Verdana"/>
              </a:rPr>
              <a:t>this</a:t>
            </a:r>
            <a:r>
              <a:rPr lang="nl-NL" b="0" dirty="0">
                <a:latin typeface="Calibri"/>
                <a:ea typeface="Verdana"/>
              </a:rPr>
              <a:t>? (max 2 minutes)</a:t>
            </a:r>
          </a:p>
          <a:p>
            <a:pPr algn="just"/>
            <a:endParaRPr lang="nl-NL" b="0" dirty="0">
              <a:latin typeface="Calibri"/>
              <a:ea typeface="Verdana"/>
            </a:endParaRPr>
          </a:p>
          <a:p>
            <a:pPr marL="0" indent="0" algn="just">
              <a:buNone/>
            </a:pPr>
            <a:r>
              <a:rPr lang="nl-NL" b="0" dirty="0">
                <a:latin typeface="Calibri"/>
                <a:ea typeface="Verdana"/>
              </a:rPr>
              <a:t>TIMING: 15’</a:t>
            </a:r>
          </a:p>
          <a:p>
            <a:pPr marL="0" indent="0" algn="just">
              <a:buNone/>
            </a:pPr>
            <a:r>
              <a:rPr lang="nl-NL" b="0" dirty="0" err="1">
                <a:latin typeface="Calibri"/>
                <a:ea typeface="Verdana"/>
              </a:rPr>
              <a:t>Work</a:t>
            </a:r>
            <a:r>
              <a:rPr lang="nl-NL" b="0" dirty="0">
                <a:latin typeface="Calibri"/>
                <a:ea typeface="Verdana"/>
              </a:rPr>
              <a:t> in pairs</a:t>
            </a:r>
          </a:p>
        </p:txBody>
      </p:sp>
      <p:sp>
        <p:nvSpPr>
          <p:cNvPr id="4" name="Tijdelijke aanduiding voor dianummer 3">
            <a:extLst>
              <a:ext uri="{FF2B5EF4-FFF2-40B4-BE49-F238E27FC236}">
                <a16:creationId xmlns:a16="http://schemas.microsoft.com/office/drawing/2014/main" id="{4A3A4F99-F749-6E2E-0B83-F6A9DC438534}"/>
              </a:ext>
            </a:extLst>
          </p:cNvPr>
          <p:cNvSpPr>
            <a:spLocks noGrp="1"/>
          </p:cNvSpPr>
          <p:nvPr>
            <p:ph type="sldNum" sz="quarter" idx="10"/>
          </p:nvPr>
        </p:nvSpPr>
        <p:spPr/>
        <p:txBody>
          <a:bodyPr/>
          <a:lstStyle/>
          <a:p>
            <a:fld id="{E038E271-308C-2E46-A3EC-56326F9084CC}" type="slidenum">
              <a:rPr lang="nl-BE" smtClean="0"/>
              <a:pPr/>
              <a:t>4</a:t>
            </a:fld>
            <a:endParaRPr lang="nl-BE"/>
          </a:p>
        </p:txBody>
      </p:sp>
    </p:spTree>
    <p:extLst>
      <p:ext uri="{BB962C8B-B14F-4D97-AF65-F5344CB8AC3E}">
        <p14:creationId xmlns:p14="http://schemas.microsoft.com/office/powerpoint/2010/main" val="101927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76CDAC7-C741-97F6-ED05-03DF3C3C7961}"/>
              </a:ext>
            </a:extLst>
          </p:cNvPr>
          <p:cNvSpPr>
            <a:spLocks noGrp="1"/>
          </p:cNvSpPr>
          <p:nvPr>
            <p:ph type="sldNum" sz="quarter" idx="10"/>
          </p:nvPr>
        </p:nvSpPr>
        <p:spPr>
          <a:xfrm>
            <a:off x="8923493" y="6339173"/>
            <a:ext cx="2743200" cy="365125"/>
          </a:xfrm>
        </p:spPr>
        <p:txBody>
          <a:bodyPr anchor="ctr">
            <a:normAutofit/>
          </a:bodyPr>
          <a:lstStyle/>
          <a:p>
            <a:pPr>
              <a:spcAft>
                <a:spcPts val="600"/>
              </a:spcAft>
            </a:pPr>
            <a:fld id="{E038E271-308C-2E46-A3EC-56326F9084CC}" type="slidenum">
              <a:rPr lang="nl-BE" smtClean="0"/>
              <a:pPr>
                <a:spcAft>
                  <a:spcPts val="600"/>
                </a:spcAft>
              </a:pPr>
              <a:t>5</a:t>
            </a:fld>
            <a:endParaRPr lang="nl-BE"/>
          </a:p>
        </p:txBody>
      </p:sp>
      <p:sp>
        <p:nvSpPr>
          <p:cNvPr id="3" name="Titel 2">
            <a:extLst>
              <a:ext uri="{FF2B5EF4-FFF2-40B4-BE49-F238E27FC236}">
                <a16:creationId xmlns:a16="http://schemas.microsoft.com/office/drawing/2014/main" id="{ACDA22C5-1DA5-B9F8-EF67-E043B5423ED9}"/>
              </a:ext>
            </a:extLst>
          </p:cNvPr>
          <p:cNvSpPr>
            <a:spLocks noGrp="1"/>
          </p:cNvSpPr>
          <p:nvPr>
            <p:ph type="title"/>
          </p:nvPr>
        </p:nvSpPr>
        <p:spPr>
          <a:xfrm>
            <a:off x="6564313" y="620713"/>
            <a:ext cx="5003800" cy="1385085"/>
          </a:xfrm>
        </p:spPr>
        <p:txBody>
          <a:bodyPr anchor="t">
            <a:normAutofit/>
          </a:bodyPr>
          <a:lstStyle/>
          <a:p>
            <a:r>
              <a:rPr lang="nl-BE" dirty="0"/>
              <a:t>Present </a:t>
            </a:r>
            <a:r>
              <a:rPr lang="nl-BE" dirty="0" err="1"/>
              <a:t>your</a:t>
            </a:r>
            <a:r>
              <a:rPr lang="nl-BE" dirty="0"/>
              <a:t> </a:t>
            </a:r>
            <a:r>
              <a:rPr lang="nl-BE" dirty="0" err="1"/>
              <a:t>choice</a:t>
            </a:r>
            <a:r>
              <a:rPr lang="nl-BE" dirty="0"/>
              <a:t>:</a:t>
            </a:r>
          </a:p>
        </p:txBody>
      </p:sp>
      <p:sp>
        <p:nvSpPr>
          <p:cNvPr id="4" name="Tijdelijke aanduiding voor inhoud 3">
            <a:extLst>
              <a:ext uri="{FF2B5EF4-FFF2-40B4-BE49-F238E27FC236}">
                <a16:creationId xmlns:a16="http://schemas.microsoft.com/office/drawing/2014/main" id="{E4A2325B-B9DD-A2B8-AAA9-1F9964AE2595}"/>
              </a:ext>
            </a:extLst>
          </p:cNvPr>
          <p:cNvSpPr>
            <a:spLocks noGrp="1"/>
          </p:cNvSpPr>
          <p:nvPr>
            <p:ph sz="quarter" idx="11"/>
          </p:nvPr>
        </p:nvSpPr>
        <p:spPr>
          <a:xfrm>
            <a:off x="6564313" y="2272145"/>
            <a:ext cx="5003800" cy="3965142"/>
          </a:xfrm>
        </p:spPr>
        <p:txBody>
          <a:bodyPr>
            <a:normAutofit/>
          </a:bodyPr>
          <a:lstStyle/>
          <a:p>
            <a:r>
              <a:rPr lang="nl-NL"/>
              <a:t>- </a:t>
            </a:r>
            <a:r>
              <a:rPr lang="nl-NL" err="1"/>
              <a:t>W</a:t>
            </a:r>
            <a:r>
              <a:rPr lang="nl-NL" b="0" err="1"/>
              <a:t>hat</a:t>
            </a:r>
            <a:r>
              <a:rPr lang="nl-NL" b="0"/>
              <a:t> is </a:t>
            </a:r>
            <a:r>
              <a:rPr lang="nl-NL" b="0" err="1"/>
              <a:t>it</a:t>
            </a:r>
            <a:r>
              <a:rPr lang="nl-NL" b="0"/>
              <a:t>? </a:t>
            </a:r>
          </a:p>
          <a:p>
            <a:r>
              <a:rPr lang="nl-NL"/>
              <a:t>- </a:t>
            </a:r>
            <a:r>
              <a:rPr lang="nl-NL" b="0" err="1"/>
              <a:t>Why</a:t>
            </a:r>
            <a:r>
              <a:rPr lang="nl-NL" b="0"/>
              <a:t> </a:t>
            </a:r>
            <a:r>
              <a:rPr lang="nl-NL" b="0" err="1"/>
              <a:t>did</a:t>
            </a:r>
            <a:r>
              <a:rPr lang="nl-NL" b="0"/>
              <a:t> </a:t>
            </a:r>
            <a:r>
              <a:rPr lang="nl-NL" b="0" err="1"/>
              <a:t>you</a:t>
            </a:r>
            <a:r>
              <a:rPr lang="nl-NL" b="0"/>
              <a:t> </a:t>
            </a:r>
            <a:r>
              <a:rPr lang="nl-NL" b="0" err="1"/>
              <a:t>choose</a:t>
            </a:r>
            <a:r>
              <a:rPr lang="nl-NL" b="0"/>
              <a:t> </a:t>
            </a:r>
            <a:r>
              <a:rPr lang="nl-NL" b="0" err="1"/>
              <a:t>this</a:t>
            </a:r>
            <a:r>
              <a:rPr lang="nl-NL" b="0"/>
              <a:t>? </a:t>
            </a:r>
          </a:p>
          <a:p>
            <a:r>
              <a:rPr lang="nl-NL"/>
              <a:t>- </a:t>
            </a:r>
            <a:r>
              <a:rPr lang="nl-NL" b="0"/>
              <a:t>How long </a:t>
            </a:r>
            <a:r>
              <a:rPr lang="nl-NL" b="0" err="1"/>
              <a:t>will</a:t>
            </a:r>
            <a:r>
              <a:rPr lang="nl-NL" b="0"/>
              <a:t> </a:t>
            </a:r>
            <a:r>
              <a:rPr lang="nl-NL" b="0" err="1"/>
              <a:t>it</a:t>
            </a:r>
            <a:r>
              <a:rPr lang="nl-NL" b="0"/>
              <a:t> take? </a:t>
            </a:r>
          </a:p>
          <a:p>
            <a:r>
              <a:rPr lang="nl-NL"/>
              <a:t>- </a:t>
            </a:r>
            <a:r>
              <a:rPr lang="nl-NL" b="0"/>
              <a:t>How </a:t>
            </a:r>
            <a:r>
              <a:rPr lang="nl-NL" b="0" err="1"/>
              <a:t>much</a:t>
            </a:r>
            <a:r>
              <a:rPr lang="nl-NL" b="0"/>
              <a:t> does </a:t>
            </a:r>
            <a:r>
              <a:rPr lang="nl-NL" b="0" err="1"/>
              <a:t>it</a:t>
            </a:r>
            <a:r>
              <a:rPr lang="nl-NL" b="0"/>
              <a:t> </a:t>
            </a:r>
            <a:r>
              <a:rPr lang="nl-NL" b="0" err="1"/>
              <a:t>cost</a:t>
            </a:r>
            <a:r>
              <a:rPr lang="nl-NL" b="0"/>
              <a:t>? </a:t>
            </a:r>
          </a:p>
          <a:p>
            <a:r>
              <a:rPr lang="nl-NL"/>
              <a:t>- </a:t>
            </a:r>
            <a:r>
              <a:rPr lang="nl-NL" b="0" err="1"/>
              <a:t>When</a:t>
            </a:r>
            <a:r>
              <a:rPr lang="nl-NL" b="0"/>
              <a:t> </a:t>
            </a:r>
            <a:r>
              <a:rPr lang="nl-NL" b="0" err="1"/>
              <a:t>can</a:t>
            </a:r>
            <a:r>
              <a:rPr lang="nl-NL" b="0"/>
              <a:t> </a:t>
            </a:r>
            <a:r>
              <a:rPr lang="nl-NL" b="0" err="1"/>
              <a:t>you</a:t>
            </a:r>
            <a:r>
              <a:rPr lang="nl-NL" b="0"/>
              <a:t> do </a:t>
            </a:r>
            <a:r>
              <a:rPr lang="nl-NL" b="0" err="1"/>
              <a:t>this</a:t>
            </a:r>
            <a:r>
              <a:rPr lang="nl-NL" b="0"/>
              <a:t>? </a:t>
            </a:r>
          </a:p>
          <a:p>
            <a:endParaRPr lang="nl-NL"/>
          </a:p>
          <a:p>
            <a:r>
              <a:rPr lang="nl-NL" b="0"/>
              <a:t>(max 2 minutes)</a:t>
            </a:r>
          </a:p>
          <a:p>
            <a:endParaRPr lang="nl-BE" dirty="0"/>
          </a:p>
        </p:txBody>
      </p:sp>
      <p:pic>
        <p:nvPicPr>
          <p:cNvPr id="7" name="Tijdelijke aanduiding voor afbeelding 6" descr="Afbeelding met buitenshuis, hemel, beeldhouwwerk, gebouw&#10;&#10;Automatisch gegenereerde beschrijving">
            <a:extLst>
              <a:ext uri="{FF2B5EF4-FFF2-40B4-BE49-F238E27FC236}">
                <a16:creationId xmlns:a16="http://schemas.microsoft.com/office/drawing/2014/main" id="{3D52AE81-D715-153B-1C71-356A34D89AC8}"/>
              </a:ext>
            </a:extLst>
          </p:cNvPr>
          <p:cNvPicPr>
            <a:picLocks noGrp="1" noChangeAspect="1"/>
          </p:cNvPicPr>
          <p:nvPr>
            <p:ph type="pic" idx="1"/>
          </p:nvPr>
        </p:nvPicPr>
        <p:blipFill>
          <a:blip r:embed="rId2"/>
          <a:srcRect t="13617" b="13617"/>
          <a:stretch/>
        </p:blipFill>
        <p:spPr>
          <a:xfrm>
            <a:off x="623889" y="620713"/>
            <a:ext cx="5145732" cy="5616575"/>
          </a:xfrm>
          <a:noFill/>
        </p:spPr>
      </p:pic>
    </p:spTree>
    <p:extLst>
      <p:ext uri="{BB962C8B-B14F-4D97-AF65-F5344CB8AC3E}">
        <p14:creationId xmlns:p14="http://schemas.microsoft.com/office/powerpoint/2010/main" val="168753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015946-E063-E789-8C38-5E18BDA7CE2C}"/>
              </a:ext>
            </a:extLst>
          </p:cNvPr>
          <p:cNvSpPr>
            <a:spLocks noGrp="1"/>
          </p:cNvSpPr>
          <p:nvPr>
            <p:ph type="title"/>
          </p:nvPr>
        </p:nvSpPr>
        <p:spPr/>
        <p:txBody>
          <a:bodyPr/>
          <a:lstStyle/>
          <a:p>
            <a:r>
              <a:rPr lang="nl-NL" dirty="0" err="1">
                <a:latin typeface="Calibri"/>
                <a:ea typeface="Verdana"/>
                <a:cs typeface="Calibri"/>
              </a:rPr>
              <a:t>Welcome</a:t>
            </a:r>
            <a:r>
              <a:rPr lang="nl-NL" dirty="0">
                <a:latin typeface="Calibri"/>
                <a:ea typeface="Verdana"/>
                <a:cs typeface="Calibri"/>
              </a:rPr>
              <a:t> </a:t>
            </a:r>
            <a:r>
              <a:rPr lang="nl-NL" dirty="0" err="1">
                <a:latin typeface="Calibri"/>
                <a:ea typeface="Verdana"/>
                <a:cs typeface="Calibri"/>
              </a:rPr>
              <a:t>to</a:t>
            </a:r>
            <a:r>
              <a:rPr lang="nl-NL" dirty="0">
                <a:latin typeface="Calibri"/>
                <a:ea typeface="Verdana"/>
                <a:cs typeface="Calibri"/>
              </a:rPr>
              <a:t> </a:t>
            </a:r>
            <a:r>
              <a:rPr lang="nl-NL" dirty="0" err="1">
                <a:latin typeface="Calibri"/>
                <a:ea typeface="Verdana"/>
                <a:cs typeface="Calibri"/>
              </a:rPr>
              <a:t>Antwerp</a:t>
            </a:r>
            <a:r>
              <a:rPr lang="nl-NL" dirty="0">
                <a:latin typeface="Calibri"/>
                <a:ea typeface="Verdana"/>
                <a:cs typeface="Calibri"/>
              </a:rPr>
              <a:t>!</a:t>
            </a:r>
            <a:endParaRPr lang="nl-NL" dirty="0"/>
          </a:p>
        </p:txBody>
      </p:sp>
      <p:sp>
        <p:nvSpPr>
          <p:cNvPr id="2" name="Tijdelijke aanduiding voor inhoud 1">
            <a:extLst>
              <a:ext uri="{FF2B5EF4-FFF2-40B4-BE49-F238E27FC236}">
                <a16:creationId xmlns:a16="http://schemas.microsoft.com/office/drawing/2014/main" id="{74C3253C-67E2-5849-384F-D2E0B44D4E0C}"/>
              </a:ext>
            </a:extLst>
          </p:cNvPr>
          <p:cNvSpPr>
            <a:spLocks noGrp="1"/>
          </p:cNvSpPr>
          <p:nvPr>
            <p:ph idx="1"/>
          </p:nvPr>
        </p:nvSpPr>
        <p:spPr/>
        <p:txBody>
          <a:bodyPr vert="horz" lIns="0" tIns="0" rIns="0" bIns="0" rtlCol="0" anchor="t">
            <a:normAutofit/>
          </a:bodyPr>
          <a:lstStyle/>
          <a:p>
            <a:pPr algn="just"/>
            <a:r>
              <a:rPr lang="nl-NL" b="0" dirty="0" err="1">
                <a:latin typeface="Calibri"/>
                <a:ea typeface="Verdana"/>
              </a:rPr>
              <a:t>Situation</a:t>
            </a:r>
            <a:r>
              <a:rPr lang="nl-NL" b="0" dirty="0">
                <a:latin typeface="Calibri"/>
                <a:ea typeface="Verdana"/>
              </a:rPr>
              <a:t>: </a:t>
            </a:r>
            <a:r>
              <a:rPr lang="nl-NL" b="0" dirty="0" err="1">
                <a:latin typeface="Calibri"/>
                <a:ea typeface="Verdana"/>
              </a:rPr>
              <a:t>you</a:t>
            </a:r>
            <a:r>
              <a:rPr lang="nl-NL" b="0" dirty="0">
                <a:latin typeface="Calibri"/>
                <a:ea typeface="Verdana"/>
              </a:rPr>
              <a:t> are in </a:t>
            </a:r>
            <a:r>
              <a:rPr lang="nl-NL" b="0" dirty="0" err="1">
                <a:latin typeface="Calibri"/>
                <a:ea typeface="Verdana"/>
              </a:rPr>
              <a:t>Antwerp</a:t>
            </a:r>
            <a:r>
              <a:rPr lang="nl-NL" b="0" dirty="0">
                <a:latin typeface="Calibri"/>
                <a:ea typeface="Verdana"/>
              </a:rPr>
              <a:t> </a:t>
            </a:r>
            <a:r>
              <a:rPr lang="nl-NL" b="0" dirty="0" err="1">
                <a:latin typeface="Calibri"/>
                <a:ea typeface="Verdana"/>
              </a:rPr>
              <a:t>for</a:t>
            </a:r>
            <a:r>
              <a:rPr lang="nl-NL" b="0" dirty="0">
                <a:latin typeface="Calibri"/>
                <a:ea typeface="Verdana"/>
              </a:rPr>
              <a:t> </a:t>
            </a:r>
            <a:r>
              <a:rPr lang="nl-NL" b="0" dirty="0" err="1">
                <a:latin typeface="Calibri"/>
                <a:ea typeface="Verdana"/>
              </a:rPr>
              <a:t>the</a:t>
            </a:r>
            <a:r>
              <a:rPr lang="nl-NL" b="0" dirty="0">
                <a:latin typeface="Calibri"/>
                <a:ea typeface="Verdana"/>
              </a:rPr>
              <a:t> week, </a:t>
            </a:r>
            <a:r>
              <a:rPr lang="nl-NL" b="0" dirty="0" err="1">
                <a:latin typeface="Calibri"/>
                <a:ea typeface="Verdana"/>
              </a:rPr>
              <a:t>with</a:t>
            </a:r>
            <a:r>
              <a:rPr lang="nl-NL" b="0" dirty="0">
                <a:latin typeface="Calibri"/>
                <a:ea typeface="Verdana"/>
              </a:rPr>
              <a:t> </a:t>
            </a:r>
            <a:r>
              <a:rPr lang="nl-NL" b="0" dirty="0" err="1">
                <a:latin typeface="Calibri"/>
                <a:ea typeface="Verdana"/>
              </a:rPr>
              <a:t>evenings</a:t>
            </a:r>
            <a:r>
              <a:rPr lang="nl-NL" b="0" dirty="0">
                <a:latin typeface="Calibri"/>
                <a:ea typeface="Verdana"/>
              </a:rPr>
              <a:t> </a:t>
            </a:r>
            <a:r>
              <a:rPr lang="nl-NL" b="0" dirty="0" err="1">
                <a:latin typeface="Calibri"/>
                <a:ea typeface="Verdana"/>
              </a:rPr>
              <a:t>and</a:t>
            </a:r>
            <a:r>
              <a:rPr lang="nl-NL" b="0" dirty="0">
                <a:latin typeface="Calibri"/>
                <a:ea typeface="Verdana"/>
              </a:rPr>
              <a:t> a </a:t>
            </a:r>
            <a:r>
              <a:rPr lang="nl-NL" b="0" dirty="0" err="1">
                <a:latin typeface="Calibri"/>
                <a:ea typeface="Verdana"/>
              </a:rPr>
              <a:t>Thursday</a:t>
            </a:r>
            <a:r>
              <a:rPr lang="nl-NL" b="0" dirty="0">
                <a:latin typeface="Calibri"/>
                <a:ea typeface="Verdana"/>
              </a:rPr>
              <a:t> off. </a:t>
            </a:r>
            <a:r>
              <a:rPr lang="nl-NL" b="0" dirty="0" err="1">
                <a:latin typeface="Calibri"/>
                <a:ea typeface="Verdana"/>
              </a:rPr>
              <a:t>You</a:t>
            </a:r>
            <a:r>
              <a:rPr lang="nl-NL" b="0" dirty="0">
                <a:latin typeface="Calibri"/>
                <a:ea typeface="Verdana"/>
              </a:rPr>
              <a:t> want </a:t>
            </a:r>
            <a:r>
              <a:rPr lang="nl-NL" b="0" dirty="0" err="1">
                <a:latin typeface="Calibri"/>
                <a:ea typeface="Verdana"/>
              </a:rPr>
              <a:t>to</a:t>
            </a:r>
            <a:r>
              <a:rPr lang="nl-NL" b="0" dirty="0">
                <a:latin typeface="Calibri"/>
                <a:ea typeface="Verdana"/>
              </a:rPr>
              <a:t> do ‘a </a:t>
            </a:r>
            <a:r>
              <a:rPr lang="nl-NL" b="0" dirty="0" err="1">
                <a:latin typeface="Calibri"/>
                <a:ea typeface="Verdana"/>
              </a:rPr>
              <a:t>tourist</a:t>
            </a:r>
            <a:r>
              <a:rPr lang="nl-NL" b="0" dirty="0">
                <a:latin typeface="Calibri"/>
                <a:ea typeface="Verdana"/>
              </a:rPr>
              <a:t> </a:t>
            </a:r>
            <a:r>
              <a:rPr lang="nl-NL" b="0" dirty="0" err="1">
                <a:latin typeface="Calibri"/>
                <a:ea typeface="Verdana"/>
              </a:rPr>
              <a:t>thing</a:t>
            </a:r>
            <a:r>
              <a:rPr lang="nl-NL" b="0" dirty="0">
                <a:latin typeface="Calibri"/>
                <a:ea typeface="Verdana"/>
              </a:rPr>
              <a:t>’ </a:t>
            </a:r>
            <a:r>
              <a:rPr lang="nl-NL" b="0" dirty="0" err="1">
                <a:latin typeface="Calibri"/>
                <a:ea typeface="Verdana"/>
              </a:rPr>
              <a:t>together</a:t>
            </a:r>
            <a:r>
              <a:rPr lang="nl-NL" b="0" dirty="0">
                <a:latin typeface="Calibri"/>
                <a:ea typeface="Verdana"/>
              </a:rPr>
              <a:t> </a:t>
            </a:r>
            <a:r>
              <a:rPr lang="nl-NL" b="0" dirty="0" err="1">
                <a:latin typeface="Calibri"/>
                <a:ea typeface="Verdana"/>
              </a:rPr>
              <a:t>that</a:t>
            </a:r>
            <a:r>
              <a:rPr lang="nl-NL" b="0" dirty="0">
                <a:latin typeface="Calibri"/>
                <a:ea typeface="Verdana"/>
              </a:rPr>
              <a:t> </a:t>
            </a:r>
            <a:r>
              <a:rPr lang="nl-NL" b="0" dirty="0" err="1">
                <a:latin typeface="Calibri"/>
                <a:ea typeface="Verdana"/>
              </a:rPr>
              <a:t>you</a:t>
            </a:r>
            <a:r>
              <a:rPr lang="nl-NL" b="0" dirty="0">
                <a:latin typeface="Calibri"/>
                <a:ea typeface="Verdana"/>
              </a:rPr>
              <a:t> </a:t>
            </a:r>
            <a:r>
              <a:rPr lang="nl-NL" b="0" dirty="0" err="1">
                <a:latin typeface="Calibri"/>
                <a:ea typeface="Verdana"/>
              </a:rPr>
              <a:t>will</a:t>
            </a:r>
            <a:r>
              <a:rPr lang="nl-NL" b="0" dirty="0">
                <a:latin typeface="Calibri"/>
                <a:ea typeface="Verdana"/>
              </a:rPr>
              <a:t> </a:t>
            </a:r>
            <a:r>
              <a:rPr lang="nl-NL" b="0" dirty="0" err="1">
                <a:latin typeface="Calibri"/>
                <a:ea typeface="Verdana"/>
              </a:rPr>
              <a:t>all</a:t>
            </a:r>
            <a:r>
              <a:rPr lang="nl-NL" b="0" dirty="0">
                <a:latin typeface="Calibri"/>
                <a:ea typeface="Verdana"/>
              </a:rPr>
              <a:t> </a:t>
            </a:r>
            <a:r>
              <a:rPr lang="nl-NL" b="0" dirty="0" err="1">
                <a:latin typeface="Calibri"/>
                <a:ea typeface="Verdana"/>
              </a:rPr>
              <a:t>enjoy</a:t>
            </a:r>
            <a:r>
              <a:rPr lang="nl-NL" b="0" dirty="0">
                <a:latin typeface="Calibri"/>
                <a:ea typeface="Verdana"/>
              </a:rPr>
              <a:t>!</a:t>
            </a:r>
          </a:p>
          <a:p>
            <a:pPr algn="just"/>
            <a:endParaRPr lang="nl-NL" b="0" dirty="0">
              <a:latin typeface="Calibri"/>
              <a:ea typeface="Verdana"/>
            </a:endParaRPr>
          </a:p>
          <a:p>
            <a:pPr algn="just"/>
            <a:r>
              <a:rPr lang="nl-NL" b="0" dirty="0" err="1">
                <a:latin typeface="Calibri"/>
                <a:ea typeface="Verdana"/>
              </a:rPr>
              <a:t>What</a:t>
            </a:r>
            <a:r>
              <a:rPr lang="nl-NL" b="0" dirty="0">
                <a:latin typeface="Calibri"/>
                <a:ea typeface="Verdana"/>
              </a:rPr>
              <a:t> is </a:t>
            </a:r>
            <a:r>
              <a:rPr lang="nl-NL" b="0" dirty="0" err="1">
                <a:latin typeface="Calibri"/>
                <a:ea typeface="Verdana"/>
              </a:rPr>
              <a:t>the</a:t>
            </a:r>
            <a:r>
              <a:rPr lang="nl-NL" b="0" dirty="0">
                <a:latin typeface="Calibri"/>
                <a:ea typeface="Verdana"/>
              </a:rPr>
              <a:t> best way </a:t>
            </a:r>
            <a:r>
              <a:rPr lang="nl-NL" b="0" dirty="0" err="1">
                <a:latin typeface="Calibri"/>
                <a:ea typeface="Verdana"/>
              </a:rPr>
              <a:t>to</a:t>
            </a:r>
            <a:r>
              <a:rPr lang="nl-NL" b="0" dirty="0">
                <a:latin typeface="Calibri"/>
                <a:ea typeface="Verdana"/>
              </a:rPr>
              <a:t> </a:t>
            </a:r>
            <a:r>
              <a:rPr lang="nl-NL" b="0" dirty="0" err="1">
                <a:latin typeface="Calibri"/>
                <a:ea typeface="Verdana"/>
              </a:rPr>
              <a:t>find</a:t>
            </a:r>
            <a:r>
              <a:rPr lang="nl-NL" b="0" dirty="0">
                <a:latin typeface="Calibri"/>
                <a:ea typeface="Verdana"/>
              </a:rPr>
              <a:t> out </a:t>
            </a:r>
            <a:r>
              <a:rPr lang="nl-NL" b="0" dirty="0" err="1">
                <a:latin typeface="Calibri"/>
                <a:ea typeface="Verdana"/>
              </a:rPr>
              <a:t>what</a:t>
            </a:r>
            <a:r>
              <a:rPr lang="nl-NL" b="0" dirty="0">
                <a:latin typeface="Calibri"/>
                <a:ea typeface="Verdana"/>
              </a:rPr>
              <a:t> </a:t>
            </a:r>
            <a:r>
              <a:rPr lang="nl-NL" b="0" dirty="0" err="1">
                <a:latin typeface="Calibri"/>
                <a:ea typeface="Verdana"/>
              </a:rPr>
              <a:t>you</a:t>
            </a:r>
            <a:r>
              <a:rPr lang="nl-NL" b="0" dirty="0">
                <a:latin typeface="Calibri"/>
                <a:ea typeface="Verdana"/>
              </a:rPr>
              <a:t> </a:t>
            </a:r>
            <a:r>
              <a:rPr lang="nl-NL" b="0" dirty="0" err="1">
                <a:latin typeface="Calibri"/>
                <a:ea typeface="Verdana"/>
              </a:rPr>
              <a:t>will</a:t>
            </a:r>
            <a:r>
              <a:rPr lang="nl-NL" b="0" dirty="0">
                <a:latin typeface="Calibri"/>
                <a:ea typeface="Verdana"/>
              </a:rPr>
              <a:t> </a:t>
            </a:r>
            <a:r>
              <a:rPr lang="nl-NL" b="0" dirty="0" err="1">
                <a:latin typeface="Calibri"/>
                <a:ea typeface="Verdana"/>
              </a:rPr>
              <a:t>all</a:t>
            </a:r>
            <a:r>
              <a:rPr lang="nl-NL" b="0" dirty="0">
                <a:latin typeface="Calibri"/>
                <a:ea typeface="Verdana"/>
              </a:rPr>
              <a:t> </a:t>
            </a:r>
            <a:r>
              <a:rPr lang="nl-NL" b="0" dirty="0" err="1">
                <a:latin typeface="Calibri"/>
                <a:ea typeface="Verdana"/>
              </a:rPr>
              <a:t>enjoy</a:t>
            </a:r>
            <a:r>
              <a:rPr lang="nl-NL" b="0" dirty="0">
                <a:latin typeface="Calibri"/>
                <a:ea typeface="Verdana"/>
              </a:rPr>
              <a:t>?</a:t>
            </a:r>
          </a:p>
          <a:p>
            <a:pPr lvl="1" algn="just"/>
            <a:r>
              <a:rPr lang="nl-NL" dirty="0">
                <a:latin typeface="Calibri"/>
                <a:ea typeface="Verdana"/>
              </a:rPr>
              <a:t>Survey?</a:t>
            </a:r>
          </a:p>
          <a:p>
            <a:pPr lvl="1" algn="just"/>
            <a:r>
              <a:rPr lang="nl-NL" b="0" dirty="0" err="1">
                <a:latin typeface="Calibri"/>
                <a:ea typeface="Verdana"/>
              </a:rPr>
              <a:t>Vote</a:t>
            </a:r>
            <a:r>
              <a:rPr lang="nl-NL" b="0" dirty="0">
                <a:latin typeface="Calibri"/>
                <a:ea typeface="Verdana"/>
              </a:rPr>
              <a:t>? </a:t>
            </a:r>
          </a:p>
          <a:p>
            <a:pPr marL="361940" lvl="1" indent="0" algn="just">
              <a:buNone/>
            </a:pPr>
            <a:endParaRPr lang="nl-NL" dirty="0">
              <a:latin typeface="Calibri"/>
              <a:ea typeface="Verdana"/>
            </a:endParaRPr>
          </a:p>
          <a:p>
            <a:pPr marL="361940" lvl="1" indent="0" algn="just">
              <a:buNone/>
            </a:pPr>
            <a:endParaRPr lang="nl-NL" b="0" dirty="0">
              <a:latin typeface="Calibri"/>
              <a:ea typeface="Verdana"/>
            </a:endParaRPr>
          </a:p>
          <a:p>
            <a:pPr marL="361940" lvl="1" indent="0" algn="just">
              <a:buNone/>
            </a:pPr>
            <a:r>
              <a:rPr lang="nl-NL" dirty="0">
                <a:latin typeface="Calibri"/>
                <a:ea typeface="Verdana"/>
              </a:rPr>
              <a:t>… </a:t>
            </a:r>
            <a:r>
              <a:rPr lang="nl-NL" dirty="0" err="1">
                <a:latin typeface="Calibri"/>
                <a:ea typeface="Verdana"/>
              </a:rPr>
              <a:t>and</a:t>
            </a:r>
            <a:r>
              <a:rPr lang="nl-NL" dirty="0">
                <a:latin typeface="Calibri"/>
                <a:ea typeface="Verdana"/>
              </a:rPr>
              <a:t> </a:t>
            </a:r>
            <a:r>
              <a:rPr lang="nl-NL" dirty="0" err="1">
                <a:latin typeface="Calibri"/>
                <a:ea typeface="Verdana"/>
              </a:rPr>
              <a:t>the</a:t>
            </a:r>
            <a:r>
              <a:rPr lang="nl-NL" dirty="0">
                <a:latin typeface="Calibri"/>
                <a:ea typeface="Verdana"/>
              </a:rPr>
              <a:t> winner is…</a:t>
            </a:r>
            <a:endParaRPr lang="nl-NL" b="0" dirty="0">
              <a:latin typeface="Calibri"/>
              <a:ea typeface="Verdana"/>
            </a:endParaRPr>
          </a:p>
        </p:txBody>
      </p:sp>
      <p:sp>
        <p:nvSpPr>
          <p:cNvPr id="4" name="Tijdelijke aanduiding voor dianummer 3">
            <a:extLst>
              <a:ext uri="{FF2B5EF4-FFF2-40B4-BE49-F238E27FC236}">
                <a16:creationId xmlns:a16="http://schemas.microsoft.com/office/drawing/2014/main" id="{4A3A4F99-F749-6E2E-0B83-F6A9DC438534}"/>
              </a:ext>
            </a:extLst>
          </p:cNvPr>
          <p:cNvSpPr>
            <a:spLocks noGrp="1"/>
          </p:cNvSpPr>
          <p:nvPr>
            <p:ph type="sldNum" sz="quarter" idx="10"/>
          </p:nvPr>
        </p:nvSpPr>
        <p:spPr/>
        <p:txBody>
          <a:bodyPr/>
          <a:lstStyle/>
          <a:p>
            <a:fld id="{E038E271-308C-2E46-A3EC-56326F9084CC}" type="slidenum">
              <a:rPr lang="nl-BE" smtClean="0"/>
              <a:pPr/>
              <a:t>6</a:t>
            </a:fld>
            <a:endParaRPr lang="nl-BE"/>
          </a:p>
        </p:txBody>
      </p:sp>
    </p:spTree>
    <p:extLst>
      <p:ext uri="{BB962C8B-B14F-4D97-AF65-F5344CB8AC3E}">
        <p14:creationId xmlns:p14="http://schemas.microsoft.com/office/powerpoint/2010/main" val="143341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015946-E063-E789-8C38-5E18BDA7CE2C}"/>
              </a:ext>
            </a:extLst>
          </p:cNvPr>
          <p:cNvSpPr>
            <a:spLocks noGrp="1"/>
          </p:cNvSpPr>
          <p:nvPr>
            <p:ph type="title"/>
          </p:nvPr>
        </p:nvSpPr>
        <p:spPr/>
        <p:txBody>
          <a:bodyPr/>
          <a:lstStyle/>
          <a:p>
            <a:r>
              <a:rPr lang="nl-NL" dirty="0" err="1">
                <a:latin typeface="Calibri"/>
                <a:ea typeface="Verdana"/>
                <a:cs typeface="Calibri"/>
              </a:rPr>
              <a:t>What</a:t>
            </a:r>
            <a:r>
              <a:rPr lang="nl-NL" dirty="0">
                <a:latin typeface="Calibri"/>
                <a:ea typeface="Verdana"/>
                <a:cs typeface="Calibri"/>
              </a:rPr>
              <a:t> is </a:t>
            </a:r>
            <a:r>
              <a:rPr lang="nl-NL" dirty="0" err="1">
                <a:latin typeface="Calibri"/>
                <a:ea typeface="Verdana"/>
                <a:cs typeface="Calibri"/>
              </a:rPr>
              <a:t>Task-Based</a:t>
            </a:r>
            <a:r>
              <a:rPr lang="nl-NL" dirty="0">
                <a:latin typeface="Calibri"/>
                <a:ea typeface="Verdana"/>
                <a:cs typeface="Calibri"/>
              </a:rPr>
              <a:t> Learning (TBL)?</a:t>
            </a:r>
            <a:endParaRPr lang="nl-NL" dirty="0"/>
          </a:p>
        </p:txBody>
      </p:sp>
      <p:sp>
        <p:nvSpPr>
          <p:cNvPr id="2" name="Tijdelijke aanduiding voor inhoud 1">
            <a:extLst>
              <a:ext uri="{FF2B5EF4-FFF2-40B4-BE49-F238E27FC236}">
                <a16:creationId xmlns:a16="http://schemas.microsoft.com/office/drawing/2014/main" id="{74C3253C-67E2-5849-384F-D2E0B44D4E0C}"/>
              </a:ext>
            </a:extLst>
          </p:cNvPr>
          <p:cNvSpPr>
            <a:spLocks noGrp="1"/>
          </p:cNvSpPr>
          <p:nvPr>
            <p:ph idx="1"/>
          </p:nvPr>
        </p:nvSpPr>
        <p:spPr/>
        <p:txBody>
          <a:bodyPr vert="horz" lIns="0" tIns="0" rIns="0" bIns="0" rtlCol="0" anchor="t">
            <a:normAutofit/>
          </a:bodyPr>
          <a:lstStyle/>
          <a:p>
            <a:pPr marL="0" lvl="0" indent="0" algn="l" rtl="0">
              <a:lnSpc>
                <a:spcPct val="100000"/>
              </a:lnSpc>
              <a:spcBef>
                <a:spcPts val="400"/>
              </a:spcBef>
              <a:spcAft>
                <a:spcPts val="0"/>
              </a:spcAft>
              <a:buClr>
                <a:srgbClr val="003D62"/>
              </a:buClr>
              <a:buSzPts val="2000"/>
              <a:buFont typeface="Verdana"/>
              <a:buNone/>
            </a:pPr>
            <a:r>
              <a:rPr lang="en-US" sz="2800" b="0" i="0" u="none" dirty="0">
                <a:solidFill>
                  <a:srgbClr val="003D62"/>
                </a:solidFill>
                <a:latin typeface="Verdana"/>
                <a:ea typeface="Verdana"/>
                <a:cs typeface="Verdana"/>
                <a:sym typeface="Verdana"/>
              </a:rPr>
              <a:t>Learner motivation is enhanced by </a:t>
            </a:r>
            <a:r>
              <a:rPr lang="en-US" sz="2800" b="1" i="0" u="none" dirty="0">
                <a:solidFill>
                  <a:srgbClr val="003D62"/>
                </a:solidFill>
                <a:latin typeface="Verdana"/>
                <a:ea typeface="Verdana"/>
                <a:cs typeface="Verdana"/>
                <a:sym typeface="Verdana"/>
              </a:rPr>
              <a:t>challenging tasks before studying (if necessary)</a:t>
            </a:r>
            <a:r>
              <a:rPr lang="en-US" sz="2800" b="0" i="0" u="none" dirty="0">
                <a:solidFill>
                  <a:srgbClr val="003D62"/>
                </a:solidFill>
                <a:latin typeface="Verdana"/>
                <a:ea typeface="Verdana"/>
                <a:cs typeface="Verdana"/>
                <a:sym typeface="Verdana"/>
              </a:rPr>
              <a:t>.</a:t>
            </a:r>
            <a:endParaRPr lang="en-US" sz="2800" b="1" i="0" u="none" dirty="0">
              <a:solidFill>
                <a:srgbClr val="003D62"/>
              </a:solidFill>
              <a:latin typeface="Verdana"/>
              <a:ea typeface="Verdana"/>
              <a:cs typeface="Verdana"/>
              <a:sym typeface="Verdana"/>
            </a:endParaRPr>
          </a:p>
          <a:p>
            <a:pPr marL="0" lvl="0" indent="0" algn="l" rtl="0">
              <a:lnSpc>
                <a:spcPct val="100000"/>
              </a:lnSpc>
              <a:spcBef>
                <a:spcPts val="360"/>
              </a:spcBef>
              <a:spcAft>
                <a:spcPts val="0"/>
              </a:spcAft>
              <a:buClr>
                <a:srgbClr val="003D62"/>
              </a:buClr>
              <a:buSzPts val="1800"/>
              <a:buFont typeface="Verdana"/>
              <a:buNone/>
            </a:pPr>
            <a:endParaRPr lang="en-US" sz="2400" b="0" i="0" u="none" dirty="0">
              <a:solidFill>
                <a:srgbClr val="003D62"/>
              </a:solidFill>
              <a:latin typeface="Verdana"/>
              <a:ea typeface="Verdana"/>
              <a:cs typeface="Verdana"/>
              <a:sym typeface="Verdana"/>
            </a:endParaRPr>
          </a:p>
          <a:p>
            <a:pPr marL="0" lvl="0" indent="0" algn="l" rtl="0">
              <a:lnSpc>
                <a:spcPct val="100000"/>
              </a:lnSpc>
              <a:spcBef>
                <a:spcPts val="360"/>
              </a:spcBef>
              <a:spcAft>
                <a:spcPts val="0"/>
              </a:spcAft>
              <a:buClr>
                <a:srgbClr val="003D62"/>
              </a:buClr>
              <a:buSzPts val="1800"/>
              <a:buFont typeface="Verdana"/>
              <a:buNone/>
            </a:pPr>
            <a:endParaRPr lang="en-US" sz="2400" b="0" i="0" u="none" dirty="0">
              <a:solidFill>
                <a:srgbClr val="003D62"/>
              </a:solidFill>
              <a:latin typeface="Verdana"/>
              <a:ea typeface="Verdana"/>
              <a:cs typeface="Verdana"/>
              <a:sym typeface="Verdana"/>
            </a:endParaRPr>
          </a:p>
          <a:p>
            <a:pPr marL="0" lvl="0" indent="0" algn="l" rtl="0">
              <a:lnSpc>
                <a:spcPct val="100000"/>
              </a:lnSpc>
              <a:spcBef>
                <a:spcPts val="400"/>
              </a:spcBef>
              <a:spcAft>
                <a:spcPts val="0"/>
              </a:spcAft>
              <a:buClr>
                <a:srgbClr val="003D62"/>
              </a:buClr>
              <a:buSzPts val="2000"/>
              <a:buFont typeface="Verdana"/>
              <a:buNone/>
            </a:pPr>
            <a:r>
              <a:rPr lang="en-US" sz="2800" b="0" i="0" u="none" dirty="0">
                <a:solidFill>
                  <a:srgbClr val="003D62"/>
                </a:solidFill>
                <a:latin typeface="Verdana"/>
                <a:ea typeface="Verdana"/>
                <a:cs typeface="Verdana"/>
                <a:sym typeface="Verdana"/>
              </a:rPr>
              <a:t>‘the emphasis is on the task rather than the language. […] When they have completed the task […], we can then, if necessary – and only if necessary – give them a bit of language study to clear up some of the problems they encountered while completing the task.’ </a:t>
            </a:r>
            <a:r>
              <a:rPr lang="en-US" sz="1100" b="0" i="0" u="none" dirty="0">
                <a:solidFill>
                  <a:srgbClr val="003D62"/>
                </a:solidFill>
                <a:latin typeface="Verdana"/>
                <a:ea typeface="Verdana"/>
                <a:cs typeface="Verdana"/>
                <a:sym typeface="Verdana"/>
              </a:rPr>
              <a:t>(Harmer 1999: 31)</a:t>
            </a:r>
            <a:endParaRPr lang="en-US" sz="1400" dirty="0"/>
          </a:p>
          <a:p>
            <a:pPr marL="0" lvl="0" indent="0" algn="l" rtl="0">
              <a:lnSpc>
                <a:spcPct val="100000"/>
              </a:lnSpc>
              <a:spcBef>
                <a:spcPts val="400"/>
              </a:spcBef>
              <a:spcAft>
                <a:spcPts val="0"/>
              </a:spcAft>
              <a:buSzPts val="2100"/>
              <a:buNone/>
            </a:pPr>
            <a:endParaRPr lang="en-US" sz="1100" b="0" dirty="0">
              <a:solidFill>
                <a:schemeClr val="accent1"/>
              </a:solidFill>
              <a:latin typeface="Verdana"/>
              <a:ea typeface="Verdana"/>
              <a:cs typeface="Verdana"/>
              <a:sym typeface="Verdana"/>
            </a:endParaRPr>
          </a:p>
          <a:p>
            <a:pPr algn="just"/>
            <a:endParaRPr lang="en-US" b="0" dirty="0">
              <a:latin typeface="Calibri"/>
              <a:ea typeface="Verdana"/>
            </a:endParaRPr>
          </a:p>
        </p:txBody>
      </p:sp>
      <p:sp>
        <p:nvSpPr>
          <p:cNvPr id="4" name="Tijdelijke aanduiding voor dianummer 3">
            <a:extLst>
              <a:ext uri="{FF2B5EF4-FFF2-40B4-BE49-F238E27FC236}">
                <a16:creationId xmlns:a16="http://schemas.microsoft.com/office/drawing/2014/main" id="{4A3A4F99-F749-6E2E-0B83-F6A9DC438534}"/>
              </a:ext>
            </a:extLst>
          </p:cNvPr>
          <p:cNvSpPr>
            <a:spLocks noGrp="1"/>
          </p:cNvSpPr>
          <p:nvPr>
            <p:ph type="sldNum" sz="quarter" idx="10"/>
          </p:nvPr>
        </p:nvSpPr>
        <p:spPr/>
        <p:txBody>
          <a:bodyPr/>
          <a:lstStyle/>
          <a:p>
            <a:fld id="{E038E271-308C-2E46-A3EC-56326F9084CC}" type="slidenum">
              <a:rPr lang="nl-BE" smtClean="0"/>
              <a:pPr/>
              <a:t>7</a:t>
            </a:fld>
            <a:endParaRPr lang="nl-BE"/>
          </a:p>
        </p:txBody>
      </p:sp>
    </p:spTree>
    <p:extLst>
      <p:ext uri="{BB962C8B-B14F-4D97-AF65-F5344CB8AC3E}">
        <p14:creationId xmlns:p14="http://schemas.microsoft.com/office/powerpoint/2010/main" val="88749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015946-E063-E789-8C38-5E18BDA7CE2C}"/>
              </a:ext>
            </a:extLst>
          </p:cNvPr>
          <p:cNvSpPr>
            <a:spLocks noGrp="1"/>
          </p:cNvSpPr>
          <p:nvPr>
            <p:ph type="title"/>
          </p:nvPr>
        </p:nvSpPr>
        <p:spPr/>
        <p:txBody>
          <a:bodyPr/>
          <a:lstStyle/>
          <a:p>
            <a:r>
              <a:rPr lang="nl-NL" dirty="0">
                <a:latin typeface="Calibri"/>
                <a:ea typeface="Verdana"/>
                <a:cs typeface="Calibri"/>
              </a:rPr>
              <a:t>TBL </a:t>
            </a:r>
            <a:r>
              <a:rPr lang="nl-NL" dirty="0" err="1">
                <a:latin typeface="Calibri"/>
                <a:ea typeface="Verdana"/>
                <a:cs typeface="Calibri"/>
              </a:rPr>
              <a:t>principles</a:t>
            </a:r>
            <a:r>
              <a:rPr lang="nl-NL" dirty="0">
                <a:latin typeface="Calibri"/>
                <a:ea typeface="Verdana"/>
                <a:cs typeface="Calibri"/>
              </a:rPr>
              <a:t> (Ellis, 2003)</a:t>
            </a:r>
            <a:endParaRPr lang="nl-NL" dirty="0"/>
          </a:p>
        </p:txBody>
      </p:sp>
      <p:sp>
        <p:nvSpPr>
          <p:cNvPr id="2" name="Tijdelijke aanduiding voor inhoud 1">
            <a:extLst>
              <a:ext uri="{FF2B5EF4-FFF2-40B4-BE49-F238E27FC236}">
                <a16:creationId xmlns:a16="http://schemas.microsoft.com/office/drawing/2014/main" id="{74C3253C-67E2-5849-384F-D2E0B44D4E0C}"/>
              </a:ext>
            </a:extLst>
          </p:cNvPr>
          <p:cNvSpPr>
            <a:spLocks noGrp="1"/>
          </p:cNvSpPr>
          <p:nvPr>
            <p:ph idx="1"/>
          </p:nvPr>
        </p:nvSpPr>
        <p:spPr/>
        <p:txBody>
          <a:bodyPr vert="horz" lIns="0" tIns="0" rIns="0" bIns="0" rtlCol="0" anchor="t">
            <a:normAutofit fontScale="77500" lnSpcReduction="20000"/>
          </a:bodyPr>
          <a:lstStyle/>
          <a:p>
            <a:pPr lvl="0" algn="l" rtl="0">
              <a:lnSpc>
                <a:spcPct val="100000"/>
              </a:lnSpc>
              <a:spcBef>
                <a:spcPts val="400"/>
              </a:spcBef>
              <a:spcAft>
                <a:spcPts val="0"/>
              </a:spcAft>
              <a:buClr>
                <a:srgbClr val="7E002F"/>
              </a:buClr>
              <a:buSzPts val="2000"/>
              <a:buFont typeface="Arial" panose="020B0604020202020204" pitchFamily="34" charset="0"/>
              <a:buChar char="•"/>
            </a:pPr>
            <a:r>
              <a:rPr lang="en-US" sz="2800" b="0" dirty="0">
                <a:solidFill>
                  <a:srgbClr val="003D62"/>
                </a:solidFill>
                <a:latin typeface="Verdana"/>
                <a:ea typeface="Verdana"/>
                <a:cs typeface="Verdana"/>
                <a:sym typeface="Verdana"/>
              </a:rPr>
              <a:t>activity focus is on </a:t>
            </a:r>
            <a:r>
              <a:rPr lang="en-US" sz="2800" dirty="0">
                <a:solidFill>
                  <a:srgbClr val="003D62"/>
                </a:solidFill>
                <a:latin typeface="Verdana"/>
                <a:ea typeface="Verdana"/>
                <a:cs typeface="Verdana"/>
                <a:sym typeface="Verdana"/>
              </a:rPr>
              <a:t>meaning</a:t>
            </a:r>
            <a:r>
              <a:rPr lang="en-US" sz="2800" b="0" dirty="0">
                <a:solidFill>
                  <a:srgbClr val="003D62"/>
                </a:solidFill>
                <a:latin typeface="Verdana"/>
                <a:ea typeface="Verdana"/>
                <a:cs typeface="Verdana"/>
                <a:sym typeface="Verdana"/>
              </a:rPr>
              <a:t>, i.e. learners encode/decode messages, no grammar or vocabulary drilling;</a:t>
            </a:r>
            <a:br>
              <a:rPr lang="en-US" sz="2800" b="0" dirty="0">
                <a:solidFill>
                  <a:srgbClr val="003D62"/>
                </a:solidFill>
                <a:latin typeface="Verdana"/>
                <a:ea typeface="Verdana"/>
                <a:cs typeface="Verdana"/>
                <a:sym typeface="Verdana"/>
              </a:rPr>
            </a:br>
            <a:endParaRPr lang="en-US" dirty="0"/>
          </a:p>
          <a:p>
            <a:pPr lvl="0" algn="l" rtl="0">
              <a:lnSpc>
                <a:spcPct val="100000"/>
              </a:lnSpc>
              <a:spcBef>
                <a:spcPts val="400"/>
              </a:spcBef>
              <a:spcAft>
                <a:spcPts val="0"/>
              </a:spcAft>
              <a:buClr>
                <a:srgbClr val="7E002F"/>
              </a:buClr>
              <a:buSzPts val="2000"/>
              <a:buFont typeface="Arial" panose="020B0604020202020204" pitchFamily="34" charset="0"/>
              <a:buChar char="•"/>
            </a:pPr>
            <a:r>
              <a:rPr lang="en-US" sz="2800" b="0" dirty="0">
                <a:solidFill>
                  <a:srgbClr val="003D62"/>
                </a:solidFill>
                <a:latin typeface="Verdana"/>
                <a:ea typeface="Verdana"/>
                <a:cs typeface="Verdana"/>
                <a:sym typeface="Verdana"/>
              </a:rPr>
              <a:t>communicative/information </a:t>
            </a:r>
            <a:r>
              <a:rPr lang="en-US" sz="2800" dirty="0">
                <a:solidFill>
                  <a:srgbClr val="003D62"/>
                </a:solidFill>
                <a:latin typeface="Verdana"/>
                <a:ea typeface="Verdana"/>
                <a:cs typeface="Verdana"/>
                <a:sym typeface="Verdana"/>
              </a:rPr>
              <a:t>gap</a:t>
            </a:r>
            <a:r>
              <a:rPr lang="en-US" sz="2800" b="0" dirty="0">
                <a:solidFill>
                  <a:srgbClr val="003D62"/>
                </a:solidFill>
                <a:latin typeface="Verdana"/>
                <a:ea typeface="Verdana"/>
                <a:cs typeface="Verdana"/>
                <a:sym typeface="Verdana"/>
              </a:rPr>
              <a:t> (e.g., learners need to ask for/find information they do not have (= gap) or need to express their opinion);</a:t>
            </a:r>
            <a:br>
              <a:rPr lang="en-US" sz="2800" b="0" dirty="0">
                <a:solidFill>
                  <a:srgbClr val="003D62"/>
                </a:solidFill>
                <a:latin typeface="Verdana"/>
                <a:ea typeface="Verdana"/>
                <a:cs typeface="Verdana"/>
                <a:sym typeface="Verdana"/>
              </a:rPr>
            </a:br>
            <a:endParaRPr lang="en-US" dirty="0"/>
          </a:p>
          <a:p>
            <a:pPr lvl="0" algn="l" rtl="0">
              <a:lnSpc>
                <a:spcPct val="100000"/>
              </a:lnSpc>
              <a:spcBef>
                <a:spcPts val="400"/>
              </a:spcBef>
              <a:spcAft>
                <a:spcPts val="0"/>
              </a:spcAft>
              <a:buClr>
                <a:srgbClr val="7E002F"/>
              </a:buClr>
              <a:buSzPts val="2000"/>
              <a:buFont typeface="Arial" panose="020B0604020202020204" pitchFamily="34" charset="0"/>
              <a:buChar char="•"/>
            </a:pPr>
            <a:r>
              <a:rPr lang="en-US" sz="2800" b="0" dirty="0">
                <a:solidFill>
                  <a:srgbClr val="003D62"/>
                </a:solidFill>
                <a:latin typeface="Verdana"/>
                <a:ea typeface="Verdana"/>
                <a:cs typeface="Verdana"/>
                <a:sym typeface="Verdana"/>
              </a:rPr>
              <a:t>learners draw on their own (linguistic/non-linguistic) </a:t>
            </a:r>
            <a:r>
              <a:rPr lang="en-US" sz="2800" dirty="0">
                <a:solidFill>
                  <a:srgbClr val="003D62"/>
                </a:solidFill>
                <a:latin typeface="Verdana"/>
                <a:ea typeface="Verdana"/>
                <a:cs typeface="Verdana"/>
                <a:sym typeface="Verdana"/>
              </a:rPr>
              <a:t>resources</a:t>
            </a:r>
            <a:r>
              <a:rPr lang="en-US" sz="2800" b="0" dirty="0">
                <a:solidFill>
                  <a:srgbClr val="003D62"/>
                </a:solidFill>
                <a:latin typeface="Verdana"/>
                <a:ea typeface="Verdana"/>
                <a:cs typeface="Verdana"/>
                <a:sym typeface="Verdana"/>
              </a:rPr>
              <a:t> to complete tasks. They are not ‘taught’ the language nor the form to use to complete the task but are free to choose their ‘means’ (although they could, e.g., borrow from the input, use dictionaries/online resources, ask the teacher); </a:t>
            </a:r>
          </a:p>
          <a:p>
            <a:pPr marL="0" lvl="0" indent="0" algn="l" rtl="0">
              <a:lnSpc>
                <a:spcPct val="100000"/>
              </a:lnSpc>
              <a:spcBef>
                <a:spcPts val="400"/>
              </a:spcBef>
              <a:spcAft>
                <a:spcPts val="0"/>
              </a:spcAft>
              <a:buClr>
                <a:srgbClr val="7E002F"/>
              </a:buClr>
              <a:buSzPts val="2000"/>
              <a:buNone/>
            </a:pPr>
            <a:endParaRPr lang="en-US" dirty="0"/>
          </a:p>
          <a:p>
            <a:pPr lvl="0" algn="l" rtl="0">
              <a:lnSpc>
                <a:spcPct val="100000"/>
              </a:lnSpc>
              <a:spcBef>
                <a:spcPts val="400"/>
              </a:spcBef>
              <a:spcAft>
                <a:spcPts val="0"/>
              </a:spcAft>
              <a:buClr>
                <a:srgbClr val="7E002F"/>
              </a:buClr>
              <a:buSzPts val="2000"/>
              <a:buFont typeface="Arial" panose="020B0604020202020204" pitchFamily="34" charset="0"/>
              <a:buChar char="•"/>
            </a:pPr>
            <a:r>
              <a:rPr lang="en-US" sz="2800" b="0" dirty="0">
                <a:solidFill>
                  <a:srgbClr val="003D62"/>
                </a:solidFill>
                <a:latin typeface="Verdana"/>
                <a:ea typeface="Verdana"/>
                <a:cs typeface="Verdana"/>
                <a:sym typeface="Verdana"/>
              </a:rPr>
              <a:t>clearly defined </a:t>
            </a:r>
            <a:r>
              <a:rPr lang="en-US" sz="2800" dirty="0">
                <a:solidFill>
                  <a:srgbClr val="003D62"/>
                </a:solidFill>
                <a:latin typeface="Verdana"/>
                <a:ea typeface="Verdana"/>
                <a:cs typeface="Verdana"/>
                <a:sym typeface="Verdana"/>
              </a:rPr>
              <a:t>outcome</a:t>
            </a:r>
            <a:r>
              <a:rPr lang="en-US" sz="2800" b="0" dirty="0">
                <a:solidFill>
                  <a:srgbClr val="003D62"/>
                </a:solidFill>
                <a:latin typeface="Verdana"/>
                <a:ea typeface="Verdana"/>
                <a:cs typeface="Verdana"/>
                <a:sym typeface="Verdana"/>
              </a:rPr>
              <a:t> other than mere language use (e.g., poster, form, handout, opinion, reaching a compromise in discussions). While ‘performing a task, learners are not primarily concerned with using the language correctly but rather achieving the goal stipulated within the task’.</a:t>
            </a:r>
            <a:endParaRPr lang="en-US" sz="2800" dirty="0">
              <a:latin typeface="Verdana"/>
              <a:ea typeface="Verdana"/>
              <a:cs typeface="Verdana"/>
              <a:sym typeface="Verdana"/>
            </a:endParaRPr>
          </a:p>
        </p:txBody>
      </p:sp>
      <p:sp>
        <p:nvSpPr>
          <p:cNvPr id="4" name="Tijdelijke aanduiding voor dianummer 3">
            <a:extLst>
              <a:ext uri="{FF2B5EF4-FFF2-40B4-BE49-F238E27FC236}">
                <a16:creationId xmlns:a16="http://schemas.microsoft.com/office/drawing/2014/main" id="{4A3A4F99-F749-6E2E-0B83-F6A9DC438534}"/>
              </a:ext>
            </a:extLst>
          </p:cNvPr>
          <p:cNvSpPr>
            <a:spLocks noGrp="1"/>
          </p:cNvSpPr>
          <p:nvPr>
            <p:ph type="sldNum" sz="quarter" idx="10"/>
          </p:nvPr>
        </p:nvSpPr>
        <p:spPr/>
        <p:txBody>
          <a:bodyPr/>
          <a:lstStyle/>
          <a:p>
            <a:fld id="{E038E271-308C-2E46-A3EC-56326F9084CC}" type="slidenum">
              <a:rPr lang="nl-BE" smtClean="0"/>
              <a:pPr/>
              <a:t>8</a:t>
            </a:fld>
            <a:endParaRPr lang="nl-BE"/>
          </a:p>
        </p:txBody>
      </p:sp>
    </p:spTree>
    <p:extLst>
      <p:ext uri="{BB962C8B-B14F-4D97-AF65-F5344CB8AC3E}">
        <p14:creationId xmlns:p14="http://schemas.microsoft.com/office/powerpoint/2010/main" val="25638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015946-E063-E789-8C38-5E18BDA7CE2C}"/>
              </a:ext>
            </a:extLst>
          </p:cNvPr>
          <p:cNvSpPr>
            <a:spLocks noGrp="1"/>
          </p:cNvSpPr>
          <p:nvPr>
            <p:ph type="title"/>
          </p:nvPr>
        </p:nvSpPr>
        <p:spPr/>
        <p:txBody>
          <a:bodyPr/>
          <a:lstStyle/>
          <a:p>
            <a:r>
              <a:rPr lang="nl-NL" dirty="0" err="1">
                <a:latin typeface="Calibri"/>
                <a:ea typeface="Verdana"/>
                <a:cs typeface="Calibri"/>
              </a:rPr>
              <a:t>Welcome</a:t>
            </a:r>
            <a:r>
              <a:rPr lang="nl-NL" dirty="0">
                <a:latin typeface="Calibri"/>
                <a:ea typeface="Verdana"/>
                <a:cs typeface="Calibri"/>
              </a:rPr>
              <a:t> </a:t>
            </a:r>
            <a:r>
              <a:rPr lang="nl-NL" dirty="0" err="1">
                <a:latin typeface="Calibri"/>
                <a:ea typeface="Verdana"/>
                <a:cs typeface="Calibri"/>
              </a:rPr>
              <a:t>to</a:t>
            </a:r>
            <a:r>
              <a:rPr lang="nl-NL" dirty="0">
                <a:latin typeface="Calibri"/>
                <a:ea typeface="Verdana"/>
                <a:cs typeface="Calibri"/>
              </a:rPr>
              <a:t> </a:t>
            </a:r>
            <a:r>
              <a:rPr lang="nl-NL" dirty="0" err="1">
                <a:latin typeface="Calibri"/>
                <a:ea typeface="Verdana"/>
                <a:cs typeface="Calibri"/>
              </a:rPr>
              <a:t>Antwerp</a:t>
            </a:r>
            <a:r>
              <a:rPr lang="nl-NL" dirty="0">
                <a:latin typeface="Calibri"/>
                <a:ea typeface="Verdana"/>
                <a:cs typeface="Calibri"/>
              </a:rPr>
              <a:t>! – TBL analysis</a:t>
            </a:r>
            <a:endParaRPr lang="nl-NL" dirty="0"/>
          </a:p>
        </p:txBody>
      </p:sp>
      <p:sp>
        <p:nvSpPr>
          <p:cNvPr id="2" name="Tijdelijke aanduiding voor inhoud 1">
            <a:extLst>
              <a:ext uri="{FF2B5EF4-FFF2-40B4-BE49-F238E27FC236}">
                <a16:creationId xmlns:a16="http://schemas.microsoft.com/office/drawing/2014/main" id="{74C3253C-67E2-5849-384F-D2E0B44D4E0C}"/>
              </a:ext>
            </a:extLst>
          </p:cNvPr>
          <p:cNvSpPr>
            <a:spLocks noGrp="1"/>
          </p:cNvSpPr>
          <p:nvPr>
            <p:ph idx="1"/>
          </p:nvPr>
        </p:nvSpPr>
        <p:spPr/>
        <p:txBody>
          <a:bodyPr vert="horz" lIns="0" tIns="0" rIns="0" bIns="0" rtlCol="0" anchor="t">
            <a:normAutofit/>
          </a:bodyPr>
          <a:lstStyle/>
          <a:p>
            <a:pPr algn="just"/>
            <a:r>
              <a:rPr lang="nl-NL" b="0" dirty="0" err="1">
                <a:latin typeface="Calibri"/>
                <a:ea typeface="Verdana"/>
              </a:rPr>
              <a:t>Which</a:t>
            </a:r>
            <a:r>
              <a:rPr lang="nl-NL" b="0" dirty="0">
                <a:latin typeface="Calibri"/>
                <a:ea typeface="Verdana"/>
              </a:rPr>
              <a:t> of </a:t>
            </a:r>
            <a:r>
              <a:rPr lang="nl-NL" b="0" dirty="0" err="1">
                <a:latin typeface="Calibri"/>
                <a:ea typeface="Verdana"/>
              </a:rPr>
              <a:t>the</a:t>
            </a:r>
            <a:r>
              <a:rPr lang="nl-NL" b="0" dirty="0">
                <a:latin typeface="Calibri"/>
                <a:ea typeface="Verdana"/>
              </a:rPr>
              <a:t> </a:t>
            </a:r>
            <a:r>
              <a:rPr lang="nl-NL" b="0" dirty="0" err="1">
                <a:latin typeface="Calibri"/>
                <a:ea typeface="Verdana"/>
              </a:rPr>
              <a:t>principles</a:t>
            </a:r>
            <a:r>
              <a:rPr lang="nl-NL" b="0" dirty="0">
                <a:latin typeface="Calibri"/>
                <a:ea typeface="Verdana"/>
              </a:rPr>
              <a:t> of TBL are present in </a:t>
            </a:r>
            <a:r>
              <a:rPr lang="nl-NL" b="0" dirty="0" err="1">
                <a:latin typeface="Calibri"/>
                <a:ea typeface="Verdana"/>
              </a:rPr>
              <a:t>the</a:t>
            </a:r>
            <a:r>
              <a:rPr lang="nl-NL" b="0" dirty="0">
                <a:latin typeface="Calibri"/>
                <a:ea typeface="Verdana"/>
              </a:rPr>
              <a:t> </a:t>
            </a:r>
            <a:r>
              <a:rPr lang="nl-NL" b="0" dirty="0" err="1">
                <a:latin typeface="Calibri"/>
                <a:ea typeface="Verdana"/>
              </a:rPr>
              <a:t>exercise</a:t>
            </a:r>
            <a:r>
              <a:rPr lang="nl-NL" b="0" dirty="0">
                <a:latin typeface="Calibri"/>
                <a:ea typeface="Verdana"/>
              </a:rPr>
              <a:t> </a:t>
            </a:r>
            <a:r>
              <a:rPr lang="nl-NL" b="0" dirty="0" err="1">
                <a:latin typeface="Calibri"/>
                <a:ea typeface="Verdana"/>
              </a:rPr>
              <a:t>that</a:t>
            </a:r>
            <a:r>
              <a:rPr lang="nl-NL" b="0" dirty="0">
                <a:latin typeface="Calibri"/>
                <a:ea typeface="Verdana"/>
              </a:rPr>
              <a:t> </a:t>
            </a:r>
            <a:r>
              <a:rPr lang="nl-NL" b="0" dirty="0" err="1">
                <a:latin typeface="Calibri"/>
                <a:ea typeface="Verdana"/>
              </a:rPr>
              <a:t>you</a:t>
            </a:r>
            <a:r>
              <a:rPr lang="nl-NL" b="0" dirty="0">
                <a:latin typeface="Calibri"/>
                <a:ea typeface="Verdana"/>
              </a:rPr>
              <a:t> </a:t>
            </a:r>
            <a:r>
              <a:rPr lang="nl-NL" b="0" dirty="0" err="1">
                <a:latin typeface="Calibri"/>
                <a:ea typeface="Verdana"/>
              </a:rPr>
              <a:t>did</a:t>
            </a:r>
            <a:r>
              <a:rPr lang="nl-NL" b="0" dirty="0">
                <a:latin typeface="Calibri"/>
                <a:ea typeface="Verdana"/>
              </a:rPr>
              <a:t>?</a:t>
            </a:r>
          </a:p>
          <a:p>
            <a:pPr algn="just"/>
            <a:endParaRPr lang="nl-NL" b="0" dirty="0">
              <a:latin typeface="Calibri"/>
              <a:ea typeface="Verdana"/>
            </a:endParaRPr>
          </a:p>
          <a:p>
            <a:pPr algn="just"/>
            <a:r>
              <a:rPr lang="nl-NL" b="0" dirty="0" err="1">
                <a:latin typeface="Calibri"/>
                <a:ea typeface="Verdana"/>
              </a:rPr>
              <a:t>Which</a:t>
            </a:r>
            <a:r>
              <a:rPr lang="nl-NL" b="0" dirty="0">
                <a:latin typeface="Calibri"/>
                <a:ea typeface="Verdana"/>
              </a:rPr>
              <a:t> ‘</a:t>
            </a:r>
            <a:r>
              <a:rPr lang="nl-NL" b="0" dirty="0" err="1">
                <a:latin typeface="Calibri"/>
                <a:ea typeface="Verdana"/>
              </a:rPr>
              <a:t>study</a:t>
            </a:r>
            <a:r>
              <a:rPr lang="nl-NL" b="0" dirty="0">
                <a:latin typeface="Calibri"/>
                <a:ea typeface="Verdana"/>
              </a:rPr>
              <a:t>’-input </a:t>
            </a:r>
            <a:r>
              <a:rPr lang="nl-NL" b="0" dirty="0" err="1">
                <a:latin typeface="Calibri"/>
                <a:ea typeface="Verdana"/>
              </a:rPr>
              <a:t>would</a:t>
            </a:r>
            <a:r>
              <a:rPr lang="nl-NL" b="0" dirty="0">
                <a:latin typeface="Calibri"/>
                <a:ea typeface="Verdana"/>
              </a:rPr>
              <a:t> </a:t>
            </a:r>
            <a:r>
              <a:rPr lang="nl-NL" b="0" dirty="0" err="1">
                <a:latin typeface="Calibri"/>
                <a:ea typeface="Verdana"/>
              </a:rPr>
              <a:t>intermediate</a:t>
            </a:r>
            <a:r>
              <a:rPr lang="nl-NL" b="0" dirty="0">
                <a:latin typeface="Calibri"/>
                <a:ea typeface="Verdana"/>
              </a:rPr>
              <a:t> </a:t>
            </a:r>
            <a:r>
              <a:rPr lang="nl-NL" b="0" dirty="0" err="1">
                <a:latin typeface="Calibri"/>
                <a:ea typeface="Verdana"/>
              </a:rPr>
              <a:t>students</a:t>
            </a:r>
            <a:r>
              <a:rPr lang="nl-NL" b="0" dirty="0">
                <a:latin typeface="Calibri"/>
                <a:ea typeface="Verdana"/>
              </a:rPr>
              <a:t> </a:t>
            </a:r>
            <a:r>
              <a:rPr lang="nl-NL" b="0" dirty="0" err="1">
                <a:latin typeface="Calibri"/>
                <a:ea typeface="Verdana"/>
              </a:rPr>
              <a:t>require</a:t>
            </a:r>
            <a:r>
              <a:rPr lang="nl-NL" b="0" dirty="0">
                <a:latin typeface="Calibri"/>
                <a:ea typeface="Verdana"/>
              </a:rPr>
              <a:t> in order </a:t>
            </a:r>
            <a:r>
              <a:rPr lang="nl-NL" b="0" dirty="0" err="1">
                <a:latin typeface="Calibri"/>
                <a:ea typeface="Verdana"/>
              </a:rPr>
              <a:t>to</a:t>
            </a:r>
            <a:r>
              <a:rPr lang="nl-NL" b="0" dirty="0">
                <a:latin typeface="Calibri"/>
                <a:ea typeface="Verdana"/>
              </a:rPr>
              <a:t> complete </a:t>
            </a:r>
            <a:r>
              <a:rPr lang="nl-NL" b="0" dirty="0" err="1">
                <a:latin typeface="Calibri"/>
                <a:ea typeface="Verdana"/>
              </a:rPr>
              <a:t>this</a:t>
            </a:r>
            <a:r>
              <a:rPr lang="nl-NL" b="0" dirty="0">
                <a:latin typeface="Calibri"/>
                <a:ea typeface="Verdana"/>
              </a:rPr>
              <a:t> </a:t>
            </a:r>
            <a:r>
              <a:rPr lang="nl-NL" b="0" dirty="0" err="1">
                <a:latin typeface="Calibri"/>
                <a:ea typeface="Verdana"/>
              </a:rPr>
              <a:t>exercise</a:t>
            </a:r>
            <a:r>
              <a:rPr lang="nl-NL" b="0" dirty="0">
                <a:latin typeface="Calibri"/>
                <a:ea typeface="Verdana"/>
              </a:rPr>
              <a:t>? (</a:t>
            </a:r>
            <a:r>
              <a:rPr lang="nl-NL" b="0" dirty="0" err="1">
                <a:latin typeface="Calibri"/>
                <a:ea typeface="Verdana"/>
              </a:rPr>
              <a:t>vocabulary</a:t>
            </a:r>
            <a:r>
              <a:rPr lang="nl-NL" b="0" dirty="0">
                <a:latin typeface="Calibri"/>
                <a:ea typeface="Verdana"/>
              </a:rPr>
              <a:t>, </a:t>
            </a:r>
            <a:r>
              <a:rPr lang="nl-NL" b="0" dirty="0" err="1">
                <a:latin typeface="Calibri"/>
                <a:ea typeface="Verdana"/>
              </a:rPr>
              <a:t>grammar</a:t>
            </a:r>
            <a:r>
              <a:rPr lang="nl-NL" b="0" dirty="0">
                <a:latin typeface="Calibri"/>
                <a:ea typeface="Verdana"/>
              </a:rPr>
              <a:t>, </a:t>
            </a:r>
            <a:r>
              <a:rPr lang="nl-NL" b="0" dirty="0" err="1">
                <a:latin typeface="Calibri"/>
                <a:ea typeface="Verdana"/>
              </a:rPr>
              <a:t>pronunciation</a:t>
            </a:r>
            <a:r>
              <a:rPr lang="nl-NL" b="0" dirty="0">
                <a:latin typeface="Calibri"/>
                <a:ea typeface="Verdana"/>
              </a:rPr>
              <a:t>, </a:t>
            </a:r>
            <a:r>
              <a:rPr lang="nl-NL" b="0" dirty="0" err="1">
                <a:latin typeface="Calibri"/>
                <a:ea typeface="Verdana"/>
              </a:rPr>
              <a:t>strategies</a:t>
            </a:r>
            <a:r>
              <a:rPr lang="nl-NL" b="0" dirty="0">
                <a:latin typeface="Calibri"/>
                <a:ea typeface="Verdana"/>
              </a:rPr>
              <a:t>…)</a:t>
            </a:r>
          </a:p>
          <a:p>
            <a:pPr algn="just"/>
            <a:endParaRPr lang="nl-NL" b="0" dirty="0">
              <a:latin typeface="Calibri"/>
              <a:ea typeface="Verdana"/>
            </a:endParaRPr>
          </a:p>
          <a:p>
            <a:pPr algn="just"/>
            <a:r>
              <a:rPr lang="nl-NL" b="0" dirty="0" err="1">
                <a:latin typeface="Calibri"/>
                <a:ea typeface="Verdana"/>
              </a:rPr>
              <a:t>What</a:t>
            </a:r>
            <a:r>
              <a:rPr lang="nl-NL" b="0" dirty="0">
                <a:latin typeface="Calibri"/>
                <a:ea typeface="Verdana"/>
              </a:rPr>
              <a:t> are </a:t>
            </a:r>
            <a:r>
              <a:rPr lang="nl-NL" b="0" dirty="0" err="1">
                <a:latin typeface="Calibri"/>
                <a:ea typeface="Verdana"/>
              </a:rPr>
              <a:t>the</a:t>
            </a:r>
            <a:r>
              <a:rPr lang="nl-NL" b="0" dirty="0">
                <a:latin typeface="Calibri"/>
                <a:ea typeface="Verdana"/>
              </a:rPr>
              <a:t> </a:t>
            </a:r>
            <a:r>
              <a:rPr lang="nl-NL" b="0" dirty="0" err="1">
                <a:latin typeface="Calibri"/>
                <a:ea typeface="Verdana"/>
              </a:rPr>
              <a:t>merits</a:t>
            </a:r>
            <a:r>
              <a:rPr lang="nl-NL" b="0" dirty="0">
                <a:latin typeface="Calibri"/>
                <a:ea typeface="Verdana"/>
              </a:rPr>
              <a:t> of </a:t>
            </a:r>
            <a:r>
              <a:rPr lang="nl-NL" b="0" dirty="0" err="1">
                <a:latin typeface="Calibri"/>
                <a:ea typeface="Verdana"/>
              </a:rPr>
              <a:t>this</a:t>
            </a:r>
            <a:r>
              <a:rPr lang="nl-NL" b="0" dirty="0">
                <a:latin typeface="Calibri"/>
                <a:ea typeface="Verdana"/>
              </a:rPr>
              <a:t> approach? </a:t>
            </a:r>
            <a:r>
              <a:rPr lang="nl-NL" b="0" dirty="0" err="1">
                <a:latin typeface="Calibri"/>
                <a:ea typeface="Verdana"/>
              </a:rPr>
              <a:t>What</a:t>
            </a:r>
            <a:r>
              <a:rPr lang="nl-NL" b="0" dirty="0">
                <a:latin typeface="Calibri"/>
                <a:ea typeface="Verdana"/>
              </a:rPr>
              <a:t> are </a:t>
            </a:r>
            <a:r>
              <a:rPr lang="nl-NL" b="0" dirty="0" err="1">
                <a:latin typeface="Calibri"/>
                <a:ea typeface="Verdana"/>
              </a:rPr>
              <a:t>pitfalls</a:t>
            </a:r>
            <a:r>
              <a:rPr lang="nl-NL" b="0" dirty="0">
                <a:latin typeface="Calibri"/>
                <a:ea typeface="Verdana"/>
              </a:rPr>
              <a:t>?</a:t>
            </a:r>
          </a:p>
          <a:p>
            <a:pPr algn="just"/>
            <a:endParaRPr lang="nl-NL" b="0" dirty="0">
              <a:latin typeface="Calibri"/>
              <a:ea typeface="Verdana"/>
            </a:endParaRPr>
          </a:p>
          <a:p>
            <a:pPr algn="just"/>
            <a:r>
              <a:rPr lang="nl-NL" b="0" dirty="0" err="1">
                <a:latin typeface="Calibri"/>
                <a:ea typeface="Verdana"/>
              </a:rPr>
              <a:t>Which</a:t>
            </a:r>
            <a:r>
              <a:rPr lang="nl-NL" b="0" dirty="0">
                <a:latin typeface="Calibri"/>
                <a:ea typeface="Verdana"/>
              </a:rPr>
              <a:t> approach is </a:t>
            </a:r>
            <a:r>
              <a:rPr lang="nl-NL" b="0" dirty="0" err="1">
                <a:latin typeface="Calibri"/>
                <a:ea typeface="Verdana"/>
              </a:rPr>
              <a:t>used</a:t>
            </a:r>
            <a:r>
              <a:rPr lang="nl-NL" b="0" dirty="0">
                <a:latin typeface="Calibri"/>
                <a:ea typeface="Verdana"/>
              </a:rPr>
              <a:t>/</a:t>
            </a:r>
            <a:r>
              <a:rPr lang="nl-NL" b="0" dirty="0" err="1">
                <a:latin typeface="Calibri"/>
                <a:ea typeface="Verdana"/>
              </a:rPr>
              <a:t>taught</a:t>
            </a:r>
            <a:r>
              <a:rPr lang="nl-NL" b="0" dirty="0">
                <a:latin typeface="Calibri"/>
                <a:ea typeface="Verdana"/>
              </a:rPr>
              <a:t> more </a:t>
            </a:r>
            <a:r>
              <a:rPr lang="nl-NL" b="0" dirty="0" err="1">
                <a:latin typeface="Calibri"/>
                <a:ea typeface="Verdana"/>
              </a:rPr>
              <a:t>often</a:t>
            </a:r>
            <a:r>
              <a:rPr lang="nl-NL" b="0" dirty="0">
                <a:latin typeface="Calibri"/>
                <a:ea typeface="Verdana"/>
              </a:rPr>
              <a:t> in </a:t>
            </a:r>
            <a:r>
              <a:rPr lang="nl-NL" b="0" dirty="0" err="1">
                <a:latin typeface="Calibri"/>
                <a:ea typeface="Verdana"/>
              </a:rPr>
              <a:t>your</a:t>
            </a:r>
            <a:r>
              <a:rPr lang="nl-NL" b="0" dirty="0">
                <a:latin typeface="Calibri"/>
                <a:ea typeface="Verdana"/>
              </a:rPr>
              <a:t> context? PPP or TBL?</a:t>
            </a:r>
          </a:p>
        </p:txBody>
      </p:sp>
      <p:sp>
        <p:nvSpPr>
          <p:cNvPr id="4" name="Tijdelijke aanduiding voor dianummer 3">
            <a:extLst>
              <a:ext uri="{FF2B5EF4-FFF2-40B4-BE49-F238E27FC236}">
                <a16:creationId xmlns:a16="http://schemas.microsoft.com/office/drawing/2014/main" id="{4A3A4F99-F749-6E2E-0B83-F6A9DC438534}"/>
              </a:ext>
            </a:extLst>
          </p:cNvPr>
          <p:cNvSpPr>
            <a:spLocks noGrp="1"/>
          </p:cNvSpPr>
          <p:nvPr>
            <p:ph type="sldNum" sz="quarter" idx="10"/>
          </p:nvPr>
        </p:nvSpPr>
        <p:spPr/>
        <p:txBody>
          <a:bodyPr/>
          <a:lstStyle/>
          <a:p>
            <a:fld id="{E038E271-308C-2E46-A3EC-56326F9084CC}" type="slidenum">
              <a:rPr lang="nl-BE" smtClean="0"/>
              <a:pPr/>
              <a:t>9</a:t>
            </a:fld>
            <a:endParaRPr lang="nl-BE"/>
          </a:p>
        </p:txBody>
      </p:sp>
    </p:spTree>
    <p:extLst>
      <p:ext uri="{BB962C8B-B14F-4D97-AF65-F5344CB8AC3E}">
        <p14:creationId xmlns:p14="http://schemas.microsoft.com/office/powerpoint/2010/main" val="1794904077"/>
      </p:ext>
    </p:extLst>
  </p:cSld>
  <p:clrMapOvr>
    <a:masterClrMapping/>
  </p:clrMapOvr>
</p:sld>
</file>

<file path=ppt/theme/theme1.xml><?xml version="1.0" encoding="utf-8"?>
<a:theme xmlns:a="http://schemas.openxmlformats.org/drawingml/2006/main" name="UAntwerpen-inhoud">
  <a:themeElements>
    <a:clrScheme name="Kleuren_universiteitAntwerpen">
      <a:dk1>
        <a:srgbClr val="002E65"/>
      </a:dk1>
      <a:lt1>
        <a:srgbClr val="FFFFFF"/>
      </a:lt1>
      <a:dk2>
        <a:srgbClr val="002E65"/>
      </a:dk2>
      <a:lt2>
        <a:srgbClr val="BBCCCC"/>
      </a:lt2>
      <a:accent1>
        <a:srgbClr val="002E65"/>
      </a:accent1>
      <a:accent2>
        <a:srgbClr val="EA2C38"/>
      </a:accent2>
      <a:accent3>
        <a:srgbClr val="44B8F3"/>
      </a:accent3>
      <a:accent4>
        <a:srgbClr val="ADA500"/>
      </a:accent4>
      <a:accent5>
        <a:srgbClr val="AC242A"/>
      </a:accent5>
      <a:accent6>
        <a:srgbClr val="65A812"/>
      </a:accent6>
      <a:hlink>
        <a:srgbClr val="006CA9"/>
      </a:hlink>
      <a:folHlink>
        <a:srgbClr val="B100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a:spPr>
      <a:bodyPr lIns="180000" tIns="180000" rIns="180000" bIns="180000" anchor="ctr"/>
      <a:lstStyle>
        <a:defPPr marL="179388" indent="-179388">
          <a:spcAft>
            <a:spcPts val="450"/>
          </a:spcAft>
          <a:buFont typeface="Arial" charset="0"/>
          <a:buChar char="•"/>
          <a:defRPr sz="1600" dirty="0">
            <a:latin typeface="Verdana" charset="0"/>
            <a:ea typeface="Verdana Regular" charset="0"/>
            <a:cs typeface="Verdana Regular" charset="0"/>
            <a:sym typeface="Securitas Sans Light" charset="0"/>
          </a:defRPr>
        </a:defPPr>
      </a:lstStyle>
    </a:spDef>
    <a:lnDef>
      <a:spPr>
        <a:ln>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2800" b="1" dirty="0">
            <a:solidFill>
              <a:schemeClr val="bg1"/>
            </a:solidFill>
            <a:latin typeface="Gotham" panose="02000603040000020004" pitchFamily="2"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vdp_powerpoint" id="{FEF18948-FC9D-1340-AA00-430FBBA861E5}" vid="{591CA67A-998E-6049-B579-1B92244B0BFA}"/>
    </a:ext>
  </a:extLst>
</a:theme>
</file>

<file path=ppt/theme/theme2.xml><?xml version="1.0" encoding="utf-8"?>
<a:theme xmlns:a="http://schemas.openxmlformats.org/drawingml/2006/main" name="UAntwerpen_titelslide">
  <a:themeElements>
    <a:clrScheme name="Kleuren_universiteitAntwerpen">
      <a:dk1>
        <a:srgbClr val="002E65"/>
      </a:dk1>
      <a:lt1>
        <a:srgbClr val="FFFFFF"/>
      </a:lt1>
      <a:dk2>
        <a:srgbClr val="002E65"/>
      </a:dk2>
      <a:lt2>
        <a:srgbClr val="BBCCCC"/>
      </a:lt2>
      <a:accent1>
        <a:srgbClr val="002E65"/>
      </a:accent1>
      <a:accent2>
        <a:srgbClr val="EA2C38"/>
      </a:accent2>
      <a:accent3>
        <a:srgbClr val="44B8F3"/>
      </a:accent3>
      <a:accent4>
        <a:srgbClr val="ADA500"/>
      </a:accent4>
      <a:accent5>
        <a:srgbClr val="AC242A"/>
      </a:accent5>
      <a:accent6>
        <a:srgbClr val="65A812"/>
      </a:accent6>
      <a:hlink>
        <a:srgbClr val="006CA9"/>
      </a:hlink>
      <a:folHlink>
        <a:srgbClr val="B100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A3A401C3F66641A87AD24458CB6E0A" ma:contentTypeVersion="8" ma:contentTypeDescription="Een nieuw document maken." ma:contentTypeScope="" ma:versionID="113ccf6076e1fb9bb7ff5702f896b310">
  <xsd:schema xmlns:xsd="http://www.w3.org/2001/XMLSchema" xmlns:xs="http://www.w3.org/2001/XMLSchema" xmlns:p="http://schemas.microsoft.com/office/2006/metadata/properties" xmlns:ns2="c498c65d-e820-4010-a188-8f75a735bc81" targetNamespace="http://schemas.microsoft.com/office/2006/metadata/properties" ma:root="true" ma:fieldsID="085cf184d0218256fa888ab3e79bd299" ns2:_="">
    <xsd:import namespace="c498c65d-e820-4010-a188-8f75a735bc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8c65d-e820-4010-a188-8f75a735bc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64A1CE-BB14-42A1-A080-4F61D4D8F3E3}">
  <ds:schemaRefs>
    <ds:schemaRef ds:uri="http://schemas.microsoft.com/sharepoint/v3/contenttype/forms"/>
  </ds:schemaRefs>
</ds:datastoreItem>
</file>

<file path=customXml/itemProps2.xml><?xml version="1.0" encoding="utf-8"?>
<ds:datastoreItem xmlns:ds="http://schemas.openxmlformats.org/officeDocument/2006/customXml" ds:itemID="{8F08831E-D423-4187-9D5A-5AFB913562EF}">
  <ds:schemaRefs>
    <ds:schemaRef ds:uri="02f244de-c68b-44f4-bfc5-b48cfbe41c43"/>
    <ds:schemaRef ds:uri="56b2d711-9a63-41cb-8e08-fde7314944a3"/>
    <ds:schemaRef ds:uri="a09e4e9c-009f-4841-8876-57cddbde6e17"/>
    <ds:schemaRef ds:uri="e4e19ae9-58fe-4993-a35b-a8a84bb511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70F87EE-5909-4974-9764-D1D5B4B9A2F5}"/>
</file>

<file path=docProps/app.xml><?xml version="1.0" encoding="utf-8"?>
<Properties xmlns="http://schemas.openxmlformats.org/officeDocument/2006/extended-properties" xmlns:vt="http://schemas.openxmlformats.org/officeDocument/2006/docPropsVTypes">
  <Template>vdp_powerpoint</Template>
  <TotalTime>639</TotalTime>
  <Words>1348</Words>
  <Application>Microsoft Office PowerPoint</Application>
  <PresentationFormat>Breedbeeld</PresentationFormat>
  <Paragraphs>210</Paragraphs>
  <Slides>25</Slides>
  <Notes>23</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25</vt:i4>
      </vt:variant>
    </vt:vector>
  </HeadingPairs>
  <TitlesOfParts>
    <vt:vector size="38" baseType="lpstr">
      <vt:lpstr>Aptos</vt:lpstr>
      <vt:lpstr>Arial</vt:lpstr>
      <vt:lpstr>Arial Narrow</vt:lpstr>
      <vt:lpstr>Calibri</vt:lpstr>
      <vt:lpstr>Calibri Light</vt:lpstr>
      <vt:lpstr>ITC Officina Sans Std Book</vt:lpstr>
      <vt:lpstr>Noto Sans</vt:lpstr>
      <vt:lpstr>Times New Roman</vt:lpstr>
      <vt:lpstr>Trebuchet MS</vt:lpstr>
      <vt:lpstr>Verdana</vt:lpstr>
      <vt:lpstr>Wingdings</vt:lpstr>
      <vt:lpstr>UAntwerpen-inhoud</vt:lpstr>
      <vt:lpstr>UAntwerpen_titelslide</vt:lpstr>
      <vt:lpstr>Module 2: TESOL – Day 1  August, 19-23, Antwerp  Ms Nele Kempenaers </vt:lpstr>
      <vt:lpstr>Getting to know each other</vt:lpstr>
      <vt:lpstr>By the end of today you can</vt:lpstr>
      <vt:lpstr>Welcome to Antwerp!</vt:lpstr>
      <vt:lpstr>Present your choice:</vt:lpstr>
      <vt:lpstr>Welcome to Antwerp!</vt:lpstr>
      <vt:lpstr>What is Task-Based Learning (TBL)?</vt:lpstr>
      <vt:lpstr>TBL principles (Ellis, 2003)</vt:lpstr>
      <vt:lpstr>Welcome to Antwerp! – TBL analysis</vt:lpstr>
      <vt:lpstr>SMART lesson objectives</vt:lpstr>
      <vt:lpstr>Welcome to Antwerp! – lesson objectives?</vt:lpstr>
      <vt:lpstr>Welcome to Antwerp! – lesson objectives?</vt:lpstr>
      <vt:lpstr>SMART lesson objectives</vt:lpstr>
      <vt:lpstr>PowerPoint-presentatie</vt:lpstr>
      <vt:lpstr>Building blocks</vt:lpstr>
      <vt:lpstr>The building blocks of English language teaching</vt:lpstr>
      <vt:lpstr>The building blocks of English language teaching</vt:lpstr>
      <vt:lpstr>The building blocks of English language teaching</vt:lpstr>
      <vt:lpstr>The building blocks of English language teaching</vt:lpstr>
      <vt:lpstr>The building blocks of English language teaching</vt:lpstr>
      <vt:lpstr>The building blocks of English language teaching</vt:lpstr>
      <vt:lpstr>The building blocks of English language teaching</vt:lpstr>
      <vt:lpstr>Textbook inspection</vt:lpstr>
      <vt:lpstr>3. ELT building blocks</vt:lpstr>
      <vt:lpstr>Over to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Nele</cp:lastModifiedBy>
  <cp:revision>173</cp:revision>
  <dcterms:created xsi:type="dcterms:W3CDTF">2020-12-07T09:05:54Z</dcterms:created>
  <dcterms:modified xsi:type="dcterms:W3CDTF">2024-08-18T14:51:10Z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0x010100F0A3A401C3F66641A87AD24458CB6E0A</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